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48" r:id="rId6"/>
  </p:sldMasterIdLst>
  <p:sldIdLst>
    <p:sldId id="32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AB59EE-F732-465A-5C40-0AF9122A7774}" v="2" dt="2024-04-22T11:15:01.6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34280-A765-74CF-F2F4-49D72686D9E6}"/>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GB"/>
              <a:t>Click to edit Master title style</a:t>
            </a:r>
          </a:p>
        </p:txBody>
      </p:sp>
      <p:sp>
        <p:nvSpPr>
          <p:cNvPr id="3" name="Subtitle 2">
            <a:extLst>
              <a:ext uri="{FF2B5EF4-FFF2-40B4-BE49-F238E27FC236}">
                <a16:creationId xmlns:a16="http://schemas.microsoft.com/office/drawing/2014/main" id="{6F9EAECA-DC41-9643-1C06-773C99A037BB}"/>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GB"/>
              <a:t>Click to edit Master subtitle style</a:t>
            </a:r>
          </a:p>
        </p:txBody>
      </p:sp>
      <p:sp>
        <p:nvSpPr>
          <p:cNvPr id="4" name="Date Placeholder 3">
            <a:extLst>
              <a:ext uri="{FF2B5EF4-FFF2-40B4-BE49-F238E27FC236}">
                <a16:creationId xmlns:a16="http://schemas.microsoft.com/office/drawing/2014/main" id="{0BE1388C-538C-9902-02E2-16906F289098}"/>
              </a:ext>
            </a:extLst>
          </p:cNvPr>
          <p:cNvSpPr txBox="1">
            <a:spLocks noGrp="1"/>
          </p:cNvSpPr>
          <p:nvPr>
            <p:ph type="dt" sz="half" idx="7"/>
          </p:nvPr>
        </p:nvSpPr>
        <p:spPr/>
        <p:txBody>
          <a:bodyPr/>
          <a:lstStyle>
            <a:lvl1pPr>
              <a:defRPr/>
            </a:lvl1pPr>
          </a:lstStyle>
          <a:p>
            <a:pPr lvl="0"/>
            <a:fld id="{1AE1D628-C10F-4BCC-AB83-F038F88F16F2}" type="datetime1">
              <a:rPr lang="en-GB"/>
              <a:pPr lvl="0"/>
              <a:t>03/12/2024</a:t>
            </a:fld>
            <a:endParaRPr lang="en-GB"/>
          </a:p>
        </p:txBody>
      </p:sp>
      <p:sp>
        <p:nvSpPr>
          <p:cNvPr id="5" name="Footer Placeholder 4">
            <a:extLst>
              <a:ext uri="{FF2B5EF4-FFF2-40B4-BE49-F238E27FC236}">
                <a16:creationId xmlns:a16="http://schemas.microsoft.com/office/drawing/2014/main" id="{83706BD9-F6C5-F48B-0D11-AB87B1157169}"/>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16A86D13-090B-2136-0FC2-4FB32DD1FE8C}"/>
              </a:ext>
            </a:extLst>
          </p:cNvPr>
          <p:cNvSpPr txBox="1">
            <a:spLocks noGrp="1"/>
          </p:cNvSpPr>
          <p:nvPr>
            <p:ph type="sldNum" sz="quarter" idx="8"/>
          </p:nvPr>
        </p:nvSpPr>
        <p:spPr/>
        <p:txBody>
          <a:bodyPr/>
          <a:lstStyle>
            <a:lvl1pPr>
              <a:defRPr/>
            </a:lvl1pPr>
          </a:lstStyle>
          <a:p>
            <a:pPr lvl="0"/>
            <a:fld id="{A8C42DC6-94E0-456B-A434-191490D7F827}" type="slidenum">
              <a:t>‹#›</a:t>
            </a:fld>
            <a:endParaRPr lang="en-GB"/>
          </a:p>
        </p:txBody>
      </p:sp>
    </p:spTree>
    <p:extLst>
      <p:ext uri="{BB962C8B-B14F-4D97-AF65-F5344CB8AC3E}">
        <p14:creationId xmlns:p14="http://schemas.microsoft.com/office/powerpoint/2010/main" val="260806491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C09F0-464A-0BC8-39C7-C21124837C34}"/>
              </a:ext>
            </a:extLst>
          </p:cNvPr>
          <p:cNvSpPr txBox="1">
            <a:spLocks noGrp="1"/>
          </p:cNvSpPr>
          <p:nvPr>
            <p:ph type="title"/>
          </p:nvPr>
        </p:nvSpPr>
        <p:spPr/>
        <p:txBody>
          <a:bodyPr/>
          <a:lstStyle>
            <a:lvl1pPr>
              <a:defRPr/>
            </a:lvl1pPr>
          </a:lstStyle>
          <a:p>
            <a:pPr lvl="0"/>
            <a:r>
              <a:rPr lang="en-GB"/>
              <a:t>Click to edit Master title style</a:t>
            </a:r>
          </a:p>
        </p:txBody>
      </p:sp>
      <p:sp>
        <p:nvSpPr>
          <p:cNvPr id="3" name="Content Placeholder 2">
            <a:extLst>
              <a:ext uri="{FF2B5EF4-FFF2-40B4-BE49-F238E27FC236}">
                <a16:creationId xmlns:a16="http://schemas.microsoft.com/office/drawing/2014/main" id="{34B4B375-D5EB-5351-F7CE-B7AF023778AD}"/>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9EEFDF7-0DC0-0726-729D-396DFBBF2C39}"/>
              </a:ext>
            </a:extLst>
          </p:cNvPr>
          <p:cNvSpPr txBox="1">
            <a:spLocks noGrp="1"/>
          </p:cNvSpPr>
          <p:nvPr>
            <p:ph type="dt" sz="half" idx="7"/>
          </p:nvPr>
        </p:nvSpPr>
        <p:spPr/>
        <p:txBody>
          <a:bodyPr/>
          <a:lstStyle>
            <a:lvl1pPr>
              <a:defRPr/>
            </a:lvl1pPr>
          </a:lstStyle>
          <a:p>
            <a:pPr lvl="0"/>
            <a:fld id="{61FC8A6F-F391-4718-962A-D7AABA8603EF}" type="datetime1">
              <a:rPr lang="en-GB"/>
              <a:pPr lvl="0"/>
              <a:t>03/12/2024</a:t>
            </a:fld>
            <a:endParaRPr lang="en-GB"/>
          </a:p>
        </p:txBody>
      </p:sp>
      <p:sp>
        <p:nvSpPr>
          <p:cNvPr id="5" name="Footer Placeholder 4">
            <a:extLst>
              <a:ext uri="{FF2B5EF4-FFF2-40B4-BE49-F238E27FC236}">
                <a16:creationId xmlns:a16="http://schemas.microsoft.com/office/drawing/2014/main" id="{5FD10A78-E7B1-A1A2-6CCC-BAF75F3BC76E}"/>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19D1827E-E850-7463-625A-5736EA340208}"/>
              </a:ext>
            </a:extLst>
          </p:cNvPr>
          <p:cNvSpPr txBox="1">
            <a:spLocks noGrp="1"/>
          </p:cNvSpPr>
          <p:nvPr>
            <p:ph type="sldNum" sz="quarter" idx="8"/>
          </p:nvPr>
        </p:nvSpPr>
        <p:spPr/>
        <p:txBody>
          <a:bodyPr/>
          <a:lstStyle>
            <a:lvl1pPr>
              <a:defRPr/>
            </a:lvl1pPr>
          </a:lstStyle>
          <a:p>
            <a:pPr lvl="0"/>
            <a:fld id="{990A11E2-D2BB-4538-950C-A6096F50F7BB}" type="slidenum">
              <a:t>‹#›</a:t>
            </a:fld>
            <a:endParaRPr lang="en-GB"/>
          </a:p>
        </p:txBody>
      </p:sp>
    </p:spTree>
    <p:extLst>
      <p:ext uri="{BB962C8B-B14F-4D97-AF65-F5344CB8AC3E}">
        <p14:creationId xmlns:p14="http://schemas.microsoft.com/office/powerpoint/2010/main" val="1020970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23F44-327E-062B-26A8-5FFBD464514F}"/>
              </a:ext>
            </a:extLst>
          </p:cNvPr>
          <p:cNvSpPr txBox="1">
            <a:spLocks noGrp="1"/>
          </p:cNvSpPr>
          <p:nvPr>
            <p:ph type="title"/>
          </p:nvPr>
        </p:nvSpPr>
        <p:spPr>
          <a:xfrm>
            <a:off x="831847" y="1709735"/>
            <a:ext cx="10515600" cy="2852735"/>
          </a:xfrm>
        </p:spPr>
        <p:txBody>
          <a:bodyPr anchor="b"/>
          <a:lstStyle>
            <a:lvl1pPr>
              <a:defRPr sz="6000"/>
            </a:lvl1pPr>
          </a:lstStyle>
          <a:p>
            <a:pPr lvl="0"/>
            <a:r>
              <a:rPr lang="en-GB"/>
              <a:t>Click to edit Master title style</a:t>
            </a:r>
          </a:p>
        </p:txBody>
      </p:sp>
      <p:sp>
        <p:nvSpPr>
          <p:cNvPr id="3" name="Text Placeholder 2">
            <a:extLst>
              <a:ext uri="{FF2B5EF4-FFF2-40B4-BE49-F238E27FC236}">
                <a16:creationId xmlns:a16="http://schemas.microsoft.com/office/drawing/2014/main" id="{2F069546-C01F-B918-AEEB-079BA985E1D5}"/>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GB"/>
              <a:t>Click to edit Master text styles</a:t>
            </a:r>
          </a:p>
        </p:txBody>
      </p:sp>
      <p:sp>
        <p:nvSpPr>
          <p:cNvPr id="4" name="Date Placeholder 3">
            <a:extLst>
              <a:ext uri="{FF2B5EF4-FFF2-40B4-BE49-F238E27FC236}">
                <a16:creationId xmlns:a16="http://schemas.microsoft.com/office/drawing/2014/main" id="{A4142F6E-A15F-14AA-1205-6BD93AF8F962}"/>
              </a:ext>
            </a:extLst>
          </p:cNvPr>
          <p:cNvSpPr txBox="1">
            <a:spLocks noGrp="1"/>
          </p:cNvSpPr>
          <p:nvPr>
            <p:ph type="dt" sz="half" idx="7"/>
          </p:nvPr>
        </p:nvSpPr>
        <p:spPr/>
        <p:txBody>
          <a:bodyPr/>
          <a:lstStyle>
            <a:lvl1pPr>
              <a:defRPr/>
            </a:lvl1pPr>
          </a:lstStyle>
          <a:p>
            <a:pPr lvl="0"/>
            <a:fld id="{EAE18ACF-14ED-4127-9C0F-C6DB012C1DD9}" type="datetime1">
              <a:rPr lang="en-GB"/>
              <a:pPr lvl="0"/>
              <a:t>03/12/2024</a:t>
            </a:fld>
            <a:endParaRPr lang="en-GB"/>
          </a:p>
        </p:txBody>
      </p:sp>
      <p:sp>
        <p:nvSpPr>
          <p:cNvPr id="5" name="Footer Placeholder 4">
            <a:extLst>
              <a:ext uri="{FF2B5EF4-FFF2-40B4-BE49-F238E27FC236}">
                <a16:creationId xmlns:a16="http://schemas.microsoft.com/office/drawing/2014/main" id="{7AA2FEA3-85A2-D3BB-8B5F-4B41D433E6E1}"/>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609D1114-ACC2-A93D-32EF-A3E57DA9E124}"/>
              </a:ext>
            </a:extLst>
          </p:cNvPr>
          <p:cNvSpPr txBox="1">
            <a:spLocks noGrp="1"/>
          </p:cNvSpPr>
          <p:nvPr>
            <p:ph type="sldNum" sz="quarter" idx="8"/>
          </p:nvPr>
        </p:nvSpPr>
        <p:spPr/>
        <p:txBody>
          <a:bodyPr/>
          <a:lstStyle>
            <a:lvl1pPr>
              <a:defRPr/>
            </a:lvl1pPr>
          </a:lstStyle>
          <a:p>
            <a:pPr lvl="0"/>
            <a:fld id="{F76FB0A0-DB5D-40DC-B145-7FE7FE97B702}" type="slidenum">
              <a:t>‹#›</a:t>
            </a:fld>
            <a:endParaRPr lang="en-GB"/>
          </a:p>
        </p:txBody>
      </p:sp>
    </p:spTree>
    <p:extLst>
      <p:ext uri="{BB962C8B-B14F-4D97-AF65-F5344CB8AC3E}">
        <p14:creationId xmlns:p14="http://schemas.microsoft.com/office/powerpoint/2010/main" val="2599419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B1303-0F56-A478-151D-BFE0456CF9C5}"/>
              </a:ext>
            </a:extLst>
          </p:cNvPr>
          <p:cNvSpPr txBox="1">
            <a:spLocks noGrp="1"/>
          </p:cNvSpPr>
          <p:nvPr>
            <p:ph type="title"/>
          </p:nvPr>
        </p:nvSpPr>
        <p:spPr/>
        <p:txBody>
          <a:bodyPr/>
          <a:lstStyle>
            <a:lvl1pPr>
              <a:defRPr/>
            </a:lvl1pPr>
          </a:lstStyle>
          <a:p>
            <a:pPr lvl="0"/>
            <a:r>
              <a:rPr lang="en-GB"/>
              <a:t>Click to edit Master title style</a:t>
            </a:r>
          </a:p>
        </p:txBody>
      </p:sp>
      <p:sp>
        <p:nvSpPr>
          <p:cNvPr id="3" name="Content Placeholder 2">
            <a:extLst>
              <a:ext uri="{FF2B5EF4-FFF2-40B4-BE49-F238E27FC236}">
                <a16:creationId xmlns:a16="http://schemas.microsoft.com/office/drawing/2014/main" id="{426933C8-0675-97D9-F469-947C217A685E}"/>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B72C31D-9A85-BDDB-13DA-42B9F4113743}"/>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1A30A78-2C4B-C733-177D-A87D675B6DE9}"/>
              </a:ext>
            </a:extLst>
          </p:cNvPr>
          <p:cNvSpPr txBox="1">
            <a:spLocks noGrp="1"/>
          </p:cNvSpPr>
          <p:nvPr>
            <p:ph type="dt" sz="half" idx="7"/>
          </p:nvPr>
        </p:nvSpPr>
        <p:spPr/>
        <p:txBody>
          <a:bodyPr/>
          <a:lstStyle>
            <a:lvl1pPr>
              <a:defRPr/>
            </a:lvl1pPr>
          </a:lstStyle>
          <a:p>
            <a:pPr lvl="0"/>
            <a:fld id="{21B563FB-831F-474A-A3AD-CA32A223CD1A}" type="datetime1">
              <a:rPr lang="en-GB"/>
              <a:pPr lvl="0"/>
              <a:t>03/12/2024</a:t>
            </a:fld>
            <a:endParaRPr lang="en-GB"/>
          </a:p>
        </p:txBody>
      </p:sp>
      <p:sp>
        <p:nvSpPr>
          <p:cNvPr id="6" name="Footer Placeholder 5">
            <a:extLst>
              <a:ext uri="{FF2B5EF4-FFF2-40B4-BE49-F238E27FC236}">
                <a16:creationId xmlns:a16="http://schemas.microsoft.com/office/drawing/2014/main" id="{73EEE588-869D-8C88-004A-229B58B68827}"/>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EB2B1F3A-0DA6-B278-7208-55E8149A5A58}"/>
              </a:ext>
            </a:extLst>
          </p:cNvPr>
          <p:cNvSpPr txBox="1">
            <a:spLocks noGrp="1"/>
          </p:cNvSpPr>
          <p:nvPr>
            <p:ph type="sldNum" sz="quarter" idx="8"/>
          </p:nvPr>
        </p:nvSpPr>
        <p:spPr/>
        <p:txBody>
          <a:bodyPr/>
          <a:lstStyle>
            <a:lvl1pPr>
              <a:defRPr/>
            </a:lvl1pPr>
          </a:lstStyle>
          <a:p>
            <a:pPr lvl="0"/>
            <a:fld id="{20390E32-391A-4A3A-B0A8-28CE3E93C591}" type="slidenum">
              <a:t>‹#›</a:t>
            </a:fld>
            <a:endParaRPr lang="en-GB"/>
          </a:p>
        </p:txBody>
      </p:sp>
    </p:spTree>
    <p:extLst>
      <p:ext uri="{BB962C8B-B14F-4D97-AF65-F5344CB8AC3E}">
        <p14:creationId xmlns:p14="http://schemas.microsoft.com/office/powerpoint/2010/main" val="17529393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7588C-369B-4DA7-7902-CD9B59CAC6A9}"/>
              </a:ext>
            </a:extLst>
          </p:cNvPr>
          <p:cNvSpPr txBox="1">
            <a:spLocks noGrp="1"/>
          </p:cNvSpPr>
          <p:nvPr>
            <p:ph type="title"/>
          </p:nvPr>
        </p:nvSpPr>
        <p:spPr>
          <a:xfrm>
            <a:off x="839784" y="365129"/>
            <a:ext cx="10515600" cy="1325559"/>
          </a:xfrm>
        </p:spPr>
        <p:txBody>
          <a:bodyPr/>
          <a:lstStyle>
            <a:lvl1pPr>
              <a:defRPr/>
            </a:lvl1pPr>
          </a:lstStyle>
          <a:p>
            <a:pPr lvl="0"/>
            <a:r>
              <a:rPr lang="en-GB"/>
              <a:t>Click to edit Master title style</a:t>
            </a:r>
          </a:p>
        </p:txBody>
      </p:sp>
      <p:sp>
        <p:nvSpPr>
          <p:cNvPr id="3" name="Text Placeholder 2">
            <a:extLst>
              <a:ext uri="{FF2B5EF4-FFF2-40B4-BE49-F238E27FC236}">
                <a16:creationId xmlns:a16="http://schemas.microsoft.com/office/drawing/2014/main" id="{3F18BB80-7F5E-F92F-FE80-FCFA417CFDD4}"/>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GB"/>
              <a:t>Click to edit Master text styles</a:t>
            </a:r>
          </a:p>
        </p:txBody>
      </p:sp>
      <p:sp>
        <p:nvSpPr>
          <p:cNvPr id="4" name="Content Placeholder 3">
            <a:extLst>
              <a:ext uri="{FF2B5EF4-FFF2-40B4-BE49-F238E27FC236}">
                <a16:creationId xmlns:a16="http://schemas.microsoft.com/office/drawing/2014/main" id="{BD3A72CC-B68B-8159-5D59-10DF034DF9B0}"/>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33275AA-56E7-D854-FCA1-C0CB2E9F61BB}"/>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GB"/>
              <a:t>Click to edit Master text styles</a:t>
            </a:r>
          </a:p>
        </p:txBody>
      </p:sp>
      <p:sp>
        <p:nvSpPr>
          <p:cNvPr id="6" name="Content Placeholder 5">
            <a:extLst>
              <a:ext uri="{FF2B5EF4-FFF2-40B4-BE49-F238E27FC236}">
                <a16:creationId xmlns:a16="http://schemas.microsoft.com/office/drawing/2014/main" id="{2721B1CD-8C60-81F3-F2A9-6329591FF785}"/>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A28A451-8961-EF5F-7B87-2EEA9F5B80B1}"/>
              </a:ext>
            </a:extLst>
          </p:cNvPr>
          <p:cNvSpPr txBox="1">
            <a:spLocks noGrp="1"/>
          </p:cNvSpPr>
          <p:nvPr>
            <p:ph type="dt" sz="half" idx="7"/>
          </p:nvPr>
        </p:nvSpPr>
        <p:spPr/>
        <p:txBody>
          <a:bodyPr/>
          <a:lstStyle>
            <a:lvl1pPr>
              <a:defRPr/>
            </a:lvl1pPr>
          </a:lstStyle>
          <a:p>
            <a:pPr lvl="0"/>
            <a:fld id="{29BAA8B8-D6E4-48AD-96DB-08215E965CB2}" type="datetime1">
              <a:rPr lang="en-GB"/>
              <a:pPr lvl="0"/>
              <a:t>03/12/2024</a:t>
            </a:fld>
            <a:endParaRPr lang="en-GB"/>
          </a:p>
        </p:txBody>
      </p:sp>
      <p:sp>
        <p:nvSpPr>
          <p:cNvPr id="8" name="Footer Placeholder 7">
            <a:extLst>
              <a:ext uri="{FF2B5EF4-FFF2-40B4-BE49-F238E27FC236}">
                <a16:creationId xmlns:a16="http://schemas.microsoft.com/office/drawing/2014/main" id="{648EBEC0-7579-CE6D-6FD6-8E9C3A5B7514}"/>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id="{F6500C4A-6619-2678-0F5D-452E61F9E485}"/>
              </a:ext>
            </a:extLst>
          </p:cNvPr>
          <p:cNvSpPr txBox="1">
            <a:spLocks noGrp="1"/>
          </p:cNvSpPr>
          <p:nvPr>
            <p:ph type="sldNum" sz="quarter" idx="8"/>
          </p:nvPr>
        </p:nvSpPr>
        <p:spPr/>
        <p:txBody>
          <a:bodyPr/>
          <a:lstStyle>
            <a:lvl1pPr>
              <a:defRPr/>
            </a:lvl1pPr>
          </a:lstStyle>
          <a:p>
            <a:pPr lvl="0"/>
            <a:fld id="{4C90ACEE-8D2C-47B6-B9F6-5C84ED8CBBC2}" type="slidenum">
              <a:t>‹#›</a:t>
            </a:fld>
            <a:endParaRPr lang="en-GB"/>
          </a:p>
        </p:txBody>
      </p:sp>
    </p:spTree>
    <p:extLst>
      <p:ext uri="{BB962C8B-B14F-4D97-AF65-F5344CB8AC3E}">
        <p14:creationId xmlns:p14="http://schemas.microsoft.com/office/powerpoint/2010/main" val="20823849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24945-963F-72D2-186A-D735204507E0}"/>
              </a:ext>
            </a:extLst>
          </p:cNvPr>
          <p:cNvSpPr txBox="1">
            <a:spLocks noGrp="1"/>
          </p:cNvSpPr>
          <p:nvPr>
            <p:ph type="title"/>
          </p:nvPr>
        </p:nvSpPr>
        <p:spPr/>
        <p:txBody>
          <a:bodyPr/>
          <a:lstStyle>
            <a:lvl1pPr>
              <a:defRPr/>
            </a:lvl1pPr>
          </a:lstStyle>
          <a:p>
            <a:pPr lvl="0"/>
            <a:r>
              <a:rPr lang="en-GB"/>
              <a:t>Click to edit Master title style</a:t>
            </a:r>
          </a:p>
        </p:txBody>
      </p:sp>
      <p:sp>
        <p:nvSpPr>
          <p:cNvPr id="3" name="Date Placeholder 2">
            <a:extLst>
              <a:ext uri="{FF2B5EF4-FFF2-40B4-BE49-F238E27FC236}">
                <a16:creationId xmlns:a16="http://schemas.microsoft.com/office/drawing/2014/main" id="{944A7045-B8DF-6122-307A-AD2870D52947}"/>
              </a:ext>
            </a:extLst>
          </p:cNvPr>
          <p:cNvSpPr txBox="1">
            <a:spLocks noGrp="1"/>
          </p:cNvSpPr>
          <p:nvPr>
            <p:ph type="dt" sz="half" idx="7"/>
          </p:nvPr>
        </p:nvSpPr>
        <p:spPr/>
        <p:txBody>
          <a:bodyPr/>
          <a:lstStyle>
            <a:lvl1pPr>
              <a:defRPr/>
            </a:lvl1pPr>
          </a:lstStyle>
          <a:p>
            <a:pPr lvl="0"/>
            <a:fld id="{240BC8C0-7FB3-405C-AA1A-1948D73D2F59}" type="datetime1">
              <a:rPr lang="en-GB"/>
              <a:pPr lvl="0"/>
              <a:t>03/12/2024</a:t>
            </a:fld>
            <a:endParaRPr lang="en-GB"/>
          </a:p>
        </p:txBody>
      </p:sp>
      <p:sp>
        <p:nvSpPr>
          <p:cNvPr id="4" name="Footer Placeholder 3">
            <a:extLst>
              <a:ext uri="{FF2B5EF4-FFF2-40B4-BE49-F238E27FC236}">
                <a16:creationId xmlns:a16="http://schemas.microsoft.com/office/drawing/2014/main" id="{CFE403C2-6577-F48B-4946-FD8E19D1165C}"/>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id="{E3B59FD7-C6AE-7DA4-00B9-60B10E93515E}"/>
              </a:ext>
            </a:extLst>
          </p:cNvPr>
          <p:cNvSpPr txBox="1">
            <a:spLocks noGrp="1"/>
          </p:cNvSpPr>
          <p:nvPr>
            <p:ph type="sldNum" sz="quarter" idx="8"/>
          </p:nvPr>
        </p:nvSpPr>
        <p:spPr/>
        <p:txBody>
          <a:bodyPr/>
          <a:lstStyle>
            <a:lvl1pPr>
              <a:defRPr/>
            </a:lvl1pPr>
          </a:lstStyle>
          <a:p>
            <a:pPr lvl="0"/>
            <a:fld id="{928A4133-A6AA-478B-A9F3-2174304D8F34}" type="slidenum">
              <a:t>‹#›</a:t>
            </a:fld>
            <a:endParaRPr lang="en-GB"/>
          </a:p>
        </p:txBody>
      </p:sp>
    </p:spTree>
    <p:extLst>
      <p:ext uri="{BB962C8B-B14F-4D97-AF65-F5344CB8AC3E}">
        <p14:creationId xmlns:p14="http://schemas.microsoft.com/office/powerpoint/2010/main" val="22565401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320EA2-49E0-8122-70F5-09C40019086F}"/>
              </a:ext>
            </a:extLst>
          </p:cNvPr>
          <p:cNvSpPr txBox="1">
            <a:spLocks noGrp="1"/>
          </p:cNvSpPr>
          <p:nvPr>
            <p:ph type="dt" sz="half" idx="7"/>
          </p:nvPr>
        </p:nvSpPr>
        <p:spPr/>
        <p:txBody>
          <a:bodyPr/>
          <a:lstStyle>
            <a:lvl1pPr>
              <a:defRPr/>
            </a:lvl1pPr>
          </a:lstStyle>
          <a:p>
            <a:pPr lvl="0"/>
            <a:fld id="{AC65099F-65CC-42CB-AC4A-5327AFE31B88}" type="datetime1">
              <a:rPr lang="en-GB"/>
              <a:pPr lvl="0"/>
              <a:t>03/12/2024</a:t>
            </a:fld>
            <a:endParaRPr lang="en-GB"/>
          </a:p>
        </p:txBody>
      </p:sp>
      <p:sp>
        <p:nvSpPr>
          <p:cNvPr id="3" name="Footer Placeholder 2">
            <a:extLst>
              <a:ext uri="{FF2B5EF4-FFF2-40B4-BE49-F238E27FC236}">
                <a16:creationId xmlns:a16="http://schemas.microsoft.com/office/drawing/2014/main" id="{E3A6EF9F-D0A0-0BA1-20AC-DB0C55105715}"/>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id="{13C701C1-D871-8FE7-DD83-F56AB41EF26F}"/>
              </a:ext>
            </a:extLst>
          </p:cNvPr>
          <p:cNvSpPr txBox="1">
            <a:spLocks noGrp="1"/>
          </p:cNvSpPr>
          <p:nvPr>
            <p:ph type="sldNum" sz="quarter" idx="8"/>
          </p:nvPr>
        </p:nvSpPr>
        <p:spPr/>
        <p:txBody>
          <a:bodyPr/>
          <a:lstStyle>
            <a:lvl1pPr>
              <a:defRPr/>
            </a:lvl1pPr>
          </a:lstStyle>
          <a:p>
            <a:pPr lvl="0"/>
            <a:fld id="{CD715730-61C1-4813-9F66-249DD98ACF3E}" type="slidenum">
              <a:t>‹#›</a:t>
            </a:fld>
            <a:endParaRPr lang="en-GB"/>
          </a:p>
        </p:txBody>
      </p:sp>
    </p:spTree>
    <p:extLst>
      <p:ext uri="{BB962C8B-B14F-4D97-AF65-F5344CB8AC3E}">
        <p14:creationId xmlns:p14="http://schemas.microsoft.com/office/powerpoint/2010/main" val="2153824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50AD3-80B3-A312-1EA2-6480590CF3D1}"/>
              </a:ext>
            </a:extLst>
          </p:cNvPr>
          <p:cNvSpPr txBox="1">
            <a:spLocks noGrp="1"/>
          </p:cNvSpPr>
          <p:nvPr>
            <p:ph type="title"/>
          </p:nvPr>
        </p:nvSpPr>
        <p:spPr>
          <a:xfrm>
            <a:off x="839784" y="457200"/>
            <a:ext cx="3932240" cy="1600200"/>
          </a:xfrm>
        </p:spPr>
        <p:txBody>
          <a:bodyPr anchor="b"/>
          <a:lstStyle>
            <a:lvl1pPr>
              <a:defRPr sz="3200"/>
            </a:lvl1pPr>
          </a:lstStyle>
          <a:p>
            <a:pPr lvl="0"/>
            <a:r>
              <a:rPr lang="en-GB"/>
              <a:t>Click to edit Master title style</a:t>
            </a:r>
          </a:p>
        </p:txBody>
      </p:sp>
      <p:sp>
        <p:nvSpPr>
          <p:cNvPr id="3" name="Content Placeholder 2">
            <a:extLst>
              <a:ext uri="{FF2B5EF4-FFF2-40B4-BE49-F238E27FC236}">
                <a16:creationId xmlns:a16="http://schemas.microsoft.com/office/drawing/2014/main" id="{80C2C953-08E7-4074-ECE6-8EACEDDD437C}"/>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2DB6C29-C943-E017-D321-AEB9BB770960}"/>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GB"/>
              <a:t>Click to edit Master text styles</a:t>
            </a:r>
          </a:p>
        </p:txBody>
      </p:sp>
      <p:sp>
        <p:nvSpPr>
          <p:cNvPr id="5" name="Date Placeholder 4">
            <a:extLst>
              <a:ext uri="{FF2B5EF4-FFF2-40B4-BE49-F238E27FC236}">
                <a16:creationId xmlns:a16="http://schemas.microsoft.com/office/drawing/2014/main" id="{ADE309AD-27E5-A9C1-37EF-637A32F29881}"/>
              </a:ext>
            </a:extLst>
          </p:cNvPr>
          <p:cNvSpPr txBox="1">
            <a:spLocks noGrp="1"/>
          </p:cNvSpPr>
          <p:nvPr>
            <p:ph type="dt" sz="half" idx="7"/>
          </p:nvPr>
        </p:nvSpPr>
        <p:spPr/>
        <p:txBody>
          <a:bodyPr/>
          <a:lstStyle>
            <a:lvl1pPr>
              <a:defRPr/>
            </a:lvl1pPr>
          </a:lstStyle>
          <a:p>
            <a:pPr lvl="0"/>
            <a:fld id="{CB676451-5435-4E4C-90B7-F82D797C7D6C}" type="datetime1">
              <a:rPr lang="en-GB"/>
              <a:pPr lvl="0"/>
              <a:t>03/12/2024</a:t>
            </a:fld>
            <a:endParaRPr lang="en-GB"/>
          </a:p>
        </p:txBody>
      </p:sp>
      <p:sp>
        <p:nvSpPr>
          <p:cNvPr id="6" name="Footer Placeholder 5">
            <a:extLst>
              <a:ext uri="{FF2B5EF4-FFF2-40B4-BE49-F238E27FC236}">
                <a16:creationId xmlns:a16="http://schemas.microsoft.com/office/drawing/2014/main" id="{A2B8958D-5644-6B96-8B36-441E47B8CF7F}"/>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38A17185-2955-BA77-8575-154ACA74F5D2}"/>
              </a:ext>
            </a:extLst>
          </p:cNvPr>
          <p:cNvSpPr txBox="1">
            <a:spLocks noGrp="1"/>
          </p:cNvSpPr>
          <p:nvPr>
            <p:ph type="sldNum" sz="quarter" idx="8"/>
          </p:nvPr>
        </p:nvSpPr>
        <p:spPr/>
        <p:txBody>
          <a:bodyPr/>
          <a:lstStyle>
            <a:lvl1pPr>
              <a:defRPr/>
            </a:lvl1pPr>
          </a:lstStyle>
          <a:p>
            <a:pPr lvl="0"/>
            <a:fld id="{58769B84-D1F2-4DF3-B8A0-26A6A428F399}" type="slidenum">
              <a:t>‹#›</a:t>
            </a:fld>
            <a:endParaRPr lang="en-GB"/>
          </a:p>
        </p:txBody>
      </p:sp>
    </p:spTree>
    <p:extLst>
      <p:ext uri="{BB962C8B-B14F-4D97-AF65-F5344CB8AC3E}">
        <p14:creationId xmlns:p14="http://schemas.microsoft.com/office/powerpoint/2010/main" val="22848891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EAD49-1EC0-C19B-A479-56C0426C5627}"/>
              </a:ext>
            </a:extLst>
          </p:cNvPr>
          <p:cNvSpPr txBox="1">
            <a:spLocks noGrp="1"/>
          </p:cNvSpPr>
          <p:nvPr>
            <p:ph type="title"/>
          </p:nvPr>
        </p:nvSpPr>
        <p:spPr>
          <a:xfrm>
            <a:off x="839784" y="457200"/>
            <a:ext cx="3932240" cy="1600200"/>
          </a:xfrm>
        </p:spPr>
        <p:txBody>
          <a:bodyPr anchor="b"/>
          <a:lstStyle>
            <a:lvl1pPr>
              <a:defRPr sz="3200"/>
            </a:lvl1pPr>
          </a:lstStyle>
          <a:p>
            <a:pPr lvl="0"/>
            <a:r>
              <a:rPr lang="en-GB"/>
              <a:t>Click to edit Master title style</a:t>
            </a:r>
          </a:p>
        </p:txBody>
      </p:sp>
      <p:sp>
        <p:nvSpPr>
          <p:cNvPr id="3" name="Picture Placeholder 2">
            <a:extLst>
              <a:ext uri="{FF2B5EF4-FFF2-40B4-BE49-F238E27FC236}">
                <a16:creationId xmlns:a16="http://schemas.microsoft.com/office/drawing/2014/main" id="{58120376-A6A3-DFFD-3A92-F81667C9BA69}"/>
              </a:ext>
            </a:extLst>
          </p:cNvPr>
          <p:cNvSpPr txBox="1">
            <a:spLocks noGrp="1"/>
          </p:cNvSpPr>
          <p:nvPr>
            <p:ph type="pic" idx="1"/>
          </p:nvPr>
        </p:nvSpPr>
        <p:spPr>
          <a:xfrm>
            <a:off x="5183184" y="987423"/>
            <a:ext cx="6172200" cy="4873623"/>
          </a:xfrm>
        </p:spPr>
        <p:txBody>
          <a:bodyPr/>
          <a:lstStyle>
            <a:lvl1pPr marL="0" indent="0">
              <a:buNone/>
              <a:defRPr sz="3200"/>
            </a:lvl1pPr>
          </a:lstStyle>
          <a:p>
            <a:pPr lvl="0"/>
            <a:endParaRPr lang="en-GB"/>
          </a:p>
        </p:txBody>
      </p:sp>
      <p:sp>
        <p:nvSpPr>
          <p:cNvPr id="4" name="Text Placeholder 3">
            <a:extLst>
              <a:ext uri="{FF2B5EF4-FFF2-40B4-BE49-F238E27FC236}">
                <a16:creationId xmlns:a16="http://schemas.microsoft.com/office/drawing/2014/main" id="{B8FEDAEC-1BE2-77F9-9742-F87D0CE36451}"/>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GB"/>
              <a:t>Click to edit Master text styles</a:t>
            </a:r>
          </a:p>
        </p:txBody>
      </p:sp>
      <p:sp>
        <p:nvSpPr>
          <p:cNvPr id="5" name="Date Placeholder 4">
            <a:extLst>
              <a:ext uri="{FF2B5EF4-FFF2-40B4-BE49-F238E27FC236}">
                <a16:creationId xmlns:a16="http://schemas.microsoft.com/office/drawing/2014/main" id="{3C500D0B-9350-F76F-6AA4-7576326E4B79}"/>
              </a:ext>
            </a:extLst>
          </p:cNvPr>
          <p:cNvSpPr txBox="1">
            <a:spLocks noGrp="1"/>
          </p:cNvSpPr>
          <p:nvPr>
            <p:ph type="dt" sz="half" idx="7"/>
          </p:nvPr>
        </p:nvSpPr>
        <p:spPr/>
        <p:txBody>
          <a:bodyPr/>
          <a:lstStyle>
            <a:lvl1pPr>
              <a:defRPr/>
            </a:lvl1pPr>
          </a:lstStyle>
          <a:p>
            <a:pPr lvl="0"/>
            <a:fld id="{1252DAC8-1DF1-4B60-BF4B-536B92E57497}" type="datetime1">
              <a:rPr lang="en-GB"/>
              <a:pPr lvl="0"/>
              <a:t>03/12/2024</a:t>
            </a:fld>
            <a:endParaRPr lang="en-GB"/>
          </a:p>
        </p:txBody>
      </p:sp>
      <p:sp>
        <p:nvSpPr>
          <p:cNvPr id="6" name="Footer Placeholder 5">
            <a:extLst>
              <a:ext uri="{FF2B5EF4-FFF2-40B4-BE49-F238E27FC236}">
                <a16:creationId xmlns:a16="http://schemas.microsoft.com/office/drawing/2014/main" id="{93B9C84D-C533-BC4A-689A-88B69C202BAE}"/>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C9988A3B-4E53-23A2-C473-A3F430F19352}"/>
              </a:ext>
            </a:extLst>
          </p:cNvPr>
          <p:cNvSpPr txBox="1">
            <a:spLocks noGrp="1"/>
          </p:cNvSpPr>
          <p:nvPr>
            <p:ph type="sldNum" sz="quarter" idx="8"/>
          </p:nvPr>
        </p:nvSpPr>
        <p:spPr/>
        <p:txBody>
          <a:bodyPr/>
          <a:lstStyle>
            <a:lvl1pPr>
              <a:defRPr/>
            </a:lvl1pPr>
          </a:lstStyle>
          <a:p>
            <a:pPr lvl="0"/>
            <a:fld id="{2D2B5C66-90C4-40C2-97DD-110EDEA27C7E}" type="slidenum">
              <a:t>‹#›</a:t>
            </a:fld>
            <a:endParaRPr lang="en-GB"/>
          </a:p>
        </p:txBody>
      </p:sp>
    </p:spTree>
    <p:extLst>
      <p:ext uri="{BB962C8B-B14F-4D97-AF65-F5344CB8AC3E}">
        <p14:creationId xmlns:p14="http://schemas.microsoft.com/office/powerpoint/2010/main" val="1887956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6ED9B-0345-F8E8-FAB4-91F6C4E5D0E2}"/>
              </a:ext>
            </a:extLst>
          </p:cNvPr>
          <p:cNvSpPr txBox="1">
            <a:spLocks noGrp="1"/>
          </p:cNvSpPr>
          <p:nvPr>
            <p:ph type="title"/>
          </p:nvPr>
        </p:nvSpPr>
        <p:spPr/>
        <p:txBody>
          <a:bodyPr/>
          <a:lstStyle>
            <a:lvl1pPr>
              <a:defRPr/>
            </a:lvl1pPr>
          </a:lstStyle>
          <a:p>
            <a:pPr lvl="0"/>
            <a:r>
              <a:rPr lang="en-GB"/>
              <a:t>Click to edit Master title style</a:t>
            </a:r>
          </a:p>
        </p:txBody>
      </p:sp>
      <p:sp>
        <p:nvSpPr>
          <p:cNvPr id="3" name="Vertical Text Placeholder 2">
            <a:extLst>
              <a:ext uri="{FF2B5EF4-FFF2-40B4-BE49-F238E27FC236}">
                <a16:creationId xmlns:a16="http://schemas.microsoft.com/office/drawing/2014/main" id="{483B8EAC-4584-F57A-FA0F-55A7F8CDA476}"/>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188E2EC-B8A5-0A14-1DC1-92E98B32739D}"/>
              </a:ext>
            </a:extLst>
          </p:cNvPr>
          <p:cNvSpPr txBox="1">
            <a:spLocks noGrp="1"/>
          </p:cNvSpPr>
          <p:nvPr>
            <p:ph type="dt" sz="half" idx="7"/>
          </p:nvPr>
        </p:nvSpPr>
        <p:spPr/>
        <p:txBody>
          <a:bodyPr/>
          <a:lstStyle>
            <a:lvl1pPr>
              <a:defRPr/>
            </a:lvl1pPr>
          </a:lstStyle>
          <a:p>
            <a:pPr lvl="0"/>
            <a:fld id="{CD1A7825-B389-49E5-A5FA-202BA8A59FBA}" type="datetime1">
              <a:rPr lang="en-GB"/>
              <a:pPr lvl="0"/>
              <a:t>03/12/2024</a:t>
            </a:fld>
            <a:endParaRPr lang="en-GB"/>
          </a:p>
        </p:txBody>
      </p:sp>
      <p:sp>
        <p:nvSpPr>
          <p:cNvPr id="5" name="Footer Placeholder 4">
            <a:extLst>
              <a:ext uri="{FF2B5EF4-FFF2-40B4-BE49-F238E27FC236}">
                <a16:creationId xmlns:a16="http://schemas.microsoft.com/office/drawing/2014/main" id="{419FF747-7FC3-D4CE-2C87-ECD28CDA8323}"/>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20FDC3A2-2E0D-E44D-7D80-F85A969ABD39}"/>
              </a:ext>
            </a:extLst>
          </p:cNvPr>
          <p:cNvSpPr txBox="1">
            <a:spLocks noGrp="1"/>
          </p:cNvSpPr>
          <p:nvPr>
            <p:ph type="sldNum" sz="quarter" idx="8"/>
          </p:nvPr>
        </p:nvSpPr>
        <p:spPr/>
        <p:txBody>
          <a:bodyPr/>
          <a:lstStyle>
            <a:lvl1pPr>
              <a:defRPr/>
            </a:lvl1pPr>
          </a:lstStyle>
          <a:p>
            <a:pPr lvl="0"/>
            <a:fld id="{933E31B7-CDE3-4234-86B6-9CA689A251CB}" type="slidenum">
              <a:t>‹#›</a:t>
            </a:fld>
            <a:endParaRPr lang="en-GB"/>
          </a:p>
        </p:txBody>
      </p:sp>
    </p:spTree>
    <p:extLst>
      <p:ext uri="{BB962C8B-B14F-4D97-AF65-F5344CB8AC3E}">
        <p14:creationId xmlns:p14="http://schemas.microsoft.com/office/powerpoint/2010/main" val="232527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2B9AE8-7C94-BACD-0033-52BBBE07ED7F}"/>
              </a:ext>
            </a:extLst>
          </p:cNvPr>
          <p:cNvSpPr txBox="1">
            <a:spLocks noGrp="1"/>
          </p:cNvSpPr>
          <p:nvPr>
            <p:ph type="title" orient="vert"/>
          </p:nvPr>
        </p:nvSpPr>
        <p:spPr>
          <a:xfrm>
            <a:off x="8724903" y="365129"/>
            <a:ext cx="2628899" cy="5811834"/>
          </a:xfrm>
        </p:spPr>
        <p:txBody>
          <a:bodyPr vert="eaVert"/>
          <a:lstStyle>
            <a:lvl1pPr>
              <a:defRPr/>
            </a:lvl1pPr>
          </a:lstStyle>
          <a:p>
            <a:pPr lvl="0"/>
            <a:r>
              <a:rPr lang="en-GB"/>
              <a:t>Click to edit Master title style</a:t>
            </a:r>
          </a:p>
        </p:txBody>
      </p:sp>
      <p:sp>
        <p:nvSpPr>
          <p:cNvPr id="3" name="Vertical Text Placeholder 2">
            <a:extLst>
              <a:ext uri="{FF2B5EF4-FFF2-40B4-BE49-F238E27FC236}">
                <a16:creationId xmlns:a16="http://schemas.microsoft.com/office/drawing/2014/main" id="{CA786553-64C6-7231-1E48-03B67DD1D2C5}"/>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A9AAB09-5945-4CDD-4614-402161698CFA}"/>
              </a:ext>
            </a:extLst>
          </p:cNvPr>
          <p:cNvSpPr txBox="1">
            <a:spLocks noGrp="1"/>
          </p:cNvSpPr>
          <p:nvPr>
            <p:ph type="dt" sz="half" idx="7"/>
          </p:nvPr>
        </p:nvSpPr>
        <p:spPr/>
        <p:txBody>
          <a:bodyPr/>
          <a:lstStyle>
            <a:lvl1pPr>
              <a:defRPr/>
            </a:lvl1pPr>
          </a:lstStyle>
          <a:p>
            <a:pPr lvl="0"/>
            <a:fld id="{B1B1494E-DDEC-4ABE-9930-6BE70417B3AB}" type="datetime1">
              <a:rPr lang="en-GB"/>
              <a:pPr lvl="0"/>
              <a:t>03/12/2024</a:t>
            </a:fld>
            <a:endParaRPr lang="en-GB"/>
          </a:p>
        </p:txBody>
      </p:sp>
      <p:sp>
        <p:nvSpPr>
          <p:cNvPr id="5" name="Footer Placeholder 4">
            <a:extLst>
              <a:ext uri="{FF2B5EF4-FFF2-40B4-BE49-F238E27FC236}">
                <a16:creationId xmlns:a16="http://schemas.microsoft.com/office/drawing/2014/main" id="{82513831-7BB9-5646-E902-F27191594691}"/>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65D65415-299F-8F6C-B850-7FD0958588D7}"/>
              </a:ext>
            </a:extLst>
          </p:cNvPr>
          <p:cNvSpPr txBox="1">
            <a:spLocks noGrp="1"/>
          </p:cNvSpPr>
          <p:nvPr>
            <p:ph type="sldNum" sz="quarter" idx="8"/>
          </p:nvPr>
        </p:nvSpPr>
        <p:spPr/>
        <p:txBody>
          <a:bodyPr/>
          <a:lstStyle>
            <a:lvl1pPr>
              <a:defRPr/>
            </a:lvl1pPr>
          </a:lstStyle>
          <a:p>
            <a:pPr lvl="0"/>
            <a:fld id="{A8B14087-F2A7-4C75-B45A-EC6E654BAD26}" type="slidenum">
              <a:t>‹#›</a:t>
            </a:fld>
            <a:endParaRPr lang="en-GB"/>
          </a:p>
        </p:txBody>
      </p:sp>
    </p:spTree>
    <p:extLst>
      <p:ext uri="{BB962C8B-B14F-4D97-AF65-F5344CB8AC3E}">
        <p14:creationId xmlns:p14="http://schemas.microsoft.com/office/powerpoint/2010/main" val="3733687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12/3/2024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D96D60-8494-C352-0384-933971C57941}"/>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GB"/>
              <a:t>Click to edit Master title style</a:t>
            </a:r>
          </a:p>
        </p:txBody>
      </p:sp>
      <p:sp>
        <p:nvSpPr>
          <p:cNvPr id="3" name="Text Placeholder 2">
            <a:extLst>
              <a:ext uri="{FF2B5EF4-FFF2-40B4-BE49-F238E27FC236}">
                <a16:creationId xmlns:a16="http://schemas.microsoft.com/office/drawing/2014/main" id="{FD340730-9D0D-A80A-50A5-766C6652ACB9}"/>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E88CC59-E310-AD8D-BDB3-723EEEF80308}"/>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570118D0-4BB9-4E35-BD4B-64933F72366A}" type="datetime1">
              <a:rPr lang="en-GB"/>
              <a:pPr lvl="0"/>
              <a:t>03/12/2024</a:t>
            </a:fld>
            <a:endParaRPr lang="en-GB"/>
          </a:p>
        </p:txBody>
      </p:sp>
      <p:sp>
        <p:nvSpPr>
          <p:cNvPr id="5" name="Footer Placeholder 4">
            <a:extLst>
              <a:ext uri="{FF2B5EF4-FFF2-40B4-BE49-F238E27FC236}">
                <a16:creationId xmlns:a16="http://schemas.microsoft.com/office/drawing/2014/main" id="{B91789CE-10A2-7074-7173-0C187896387C}"/>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endParaRPr lang="en-GB"/>
          </a:p>
        </p:txBody>
      </p:sp>
      <p:sp>
        <p:nvSpPr>
          <p:cNvPr id="6" name="Slide Number Placeholder 5">
            <a:extLst>
              <a:ext uri="{FF2B5EF4-FFF2-40B4-BE49-F238E27FC236}">
                <a16:creationId xmlns:a16="http://schemas.microsoft.com/office/drawing/2014/main" id="{2FD67EAD-C3D5-5346-1D56-034932161D05}"/>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DFB3E8E4-7587-400A-BDDC-1404129F3893}"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GB"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GB"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GB"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GB"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GB"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GB"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FA7D7C87-C7BF-D644-9226-CAA74A25B548}"/>
              </a:ext>
            </a:extLst>
          </p:cNvPr>
          <p:cNvGrpSpPr/>
          <p:nvPr/>
        </p:nvGrpSpPr>
        <p:grpSpPr>
          <a:xfrm>
            <a:off x="657167" y="1630954"/>
            <a:ext cx="7713842" cy="3844007"/>
            <a:chOff x="1064120" y="1282182"/>
            <a:chExt cx="7118863" cy="4197383"/>
          </a:xfrm>
        </p:grpSpPr>
        <p:grpSp>
          <p:nvGrpSpPr>
            <p:cNvPr id="3" name="Group 4">
              <a:extLst>
                <a:ext uri="{FF2B5EF4-FFF2-40B4-BE49-F238E27FC236}">
                  <a16:creationId xmlns:a16="http://schemas.microsoft.com/office/drawing/2014/main" id="{2A1971BF-6679-A89E-4C1B-3283CD82A598}"/>
                </a:ext>
              </a:extLst>
            </p:cNvPr>
            <p:cNvGrpSpPr/>
            <p:nvPr/>
          </p:nvGrpSpPr>
          <p:grpSpPr>
            <a:xfrm>
              <a:off x="1064120" y="1282182"/>
              <a:ext cx="7118863" cy="4197383"/>
              <a:chOff x="1064120" y="1282182"/>
              <a:chExt cx="7118863" cy="4197383"/>
            </a:xfrm>
          </p:grpSpPr>
          <p:pic>
            <p:nvPicPr>
              <p:cNvPr id="4" name="Picture 7">
                <a:extLst>
                  <a:ext uri="{FF2B5EF4-FFF2-40B4-BE49-F238E27FC236}">
                    <a16:creationId xmlns:a16="http://schemas.microsoft.com/office/drawing/2014/main" id="{926C7B16-BE59-715A-035D-6598A57E7188}"/>
                  </a:ext>
                </a:extLst>
              </p:cNvPr>
              <p:cNvPicPr>
                <a:picLocks noChangeAspect="1"/>
              </p:cNvPicPr>
              <p:nvPr/>
            </p:nvPicPr>
            <p:blipFill>
              <a:blip r:embed="rId2"/>
              <a:srcRect l="10067" r="23069"/>
              <a:stretch>
                <a:fillRect/>
              </a:stretch>
            </p:blipFill>
            <p:spPr>
              <a:xfrm>
                <a:off x="1768239" y="1901494"/>
                <a:ext cx="6414744" cy="3447864"/>
              </a:xfrm>
              <a:prstGeom prst="rect">
                <a:avLst/>
              </a:prstGeom>
              <a:noFill/>
              <a:ln cap="flat">
                <a:noFill/>
              </a:ln>
            </p:spPr>
          </p:pic>
          <p:sp>
            <p:nvSpPr>
              <p:cNvPr id="5" name="Oval 8">
                <a:extLst>
                  <a:ext uri="{FF2B5EF4-FFF2-40B4-BE49-F238E27FC236}">
                    <a16:creationId xmlns:a16="http://schemas.microsoft.com/office/drawing/2014/main" id="{B34CD30B-3DE1-6DDA-A26D-4A9583B1584D}"/>
                  </a:ext>
                </a:extLst>
              </p:cNvPr>
              <p:cNvSpPr/>
              <p:nvPr/>
            </p:nvSpPr>
            <p:spPr>
              <a:xfrm>
                <a:off x="4116254" y="2944311"/>
                <a:ext cx="1529061" cy="100853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dirty="0">
                    <a:solidFill>
                      <a:srgbClr val="000000"/>
                    </a:solidFill>
                    <a:uFillTx/>
                    <a:latin typeface="Calibri Light"/>
                    <a:cs typeface="Calibri Light"/>
                  </a:rPr>
                  <a:t>Practical 1</a:t>
                </a:r>
              </a:p>
              <a:p>
                <a:pPr algn="ctr">
                  <a:defRPr sz="1800" b="0" i="0" u="none" strike="noStrike" kern="0" cap="none" spc="0" baseline="0">
                    <a:solidFill>
                      <a:srgbClr val="000000"/>
                    </a:solidFill>
                    <a:uFillTx/>
                  </a:defRPr>
                </a:pPr>
                <a:r>
                  <a:rPr lang="en-GB" sz="1400" b="1" dirty="0">
                    <a:solidFill>
                      <a:srgbClr val="000000"/>
                    </a:solidFill>
                    <a:latin typeface="Calibri Light"/>
                    <a:ea typeface="Calibri Light"/>
                    <a:cs typeface="Calibri Light"/>
                  </a:rPr>
                  <a:t>Focaccia Bread</a:t>
                </a:r>
                <a:endParaRPr lang="en-GB" dirty="0"/>
              </a:p>
            </p:txBody>
          </p:sp>
          <p:sp>
            <p:nvSpPr>
              <p:cNvPr id="6" name="Rounded Rectangle 68">
                <a:extLst>
                  <a:ext uri="{FF2B5EF4-FFF2-40B4-BE49-F238E27FC236}">
                    <a16:creationId xmlns:a16="http://schemas.microsoft.com/office/drawing/2014/main" id="{52D43149-27AE-9DAC-E4BF-FBC2BE70B588}"/>
                  </a:ext>
                </a:extLst>
              </p:cNvPr>
              <p:cNvSpPr/>
              <p:nvPr/>
            </p:nvSpPr>
            <p:spPr>
              <a:xfrm rot="21270508">
                <a:off x="4803513" y="3993380"/>
                <a:ext cx="1318189" cy="582436"/>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ea typeface="Calibri Light"/>
                    <a:cs typeface="Calibri Light"/>
                  </a:rPr>
                  <a:t>The Glycaemic Index</a:t>
                </a:r>
                <a:endParaRPr lang="en-US" dirty="0"/>
              </a:p>
            </p:txBody>
          </p:sp>
          <p:sp>
            <p:nvSpPr>
              <p:cNvPr id="7" name="TextBox 10">
                <a:extLst>
                  <a:ext uri="{FF2B5EF4-FFF2-40B4-BE49-F238E27FC236}">
                    <a16:creationId xmlns:a16="http://schemas.microsoft.com/office/drawing/2014/main" id="{F765BC90-2ECF-0818-2887-20D6A99CC3B0}"/>
                  </a:ext>
                </a:extLst>
              </p:cNvPr>
              <p:cNvSpPr txBox="1"/>
              <p:nvPr/>
            </p:nvSpPr>
            <p:spPr>
              <a:xfrm rot="427312">
                <a:off x="4339594" y="4794967"/>
                <a:ext cx="1650147" cy="684598"/>
              </a:xfrm>
              <a:prstGeom prst="rect">
                <a:avLst/>
              </a:prstGeom>
              <a:solidFill>
                <a:srgbClr val="FFFFFF"/>
              </a:solidFill>
              <a:ln w="9528" cap="flat">
                <a:solidFill>
                  <a:srgbClr val="000000"/>
                </a:solidFill>
                <a:prstDash val="solid"/>
                <a:miter/>
              </a:ln>
            </p:spPr>
            <p:txBody>
              <a:bodyPr vert="horz" wrap="square" lIns="91440" tIns="45720" rIns="91440" bIns="45720" anchor="t" anchorCtr="1" compatLnSpc="1">
                <a:spAutoFit/>
              </a:bodyPr>
              <a:lstStyle/>
              <a:p>
                <a:pPr algn="ctr">
                  <a:defRPr sz="1800" b="0" i="0" u="none" strike="noStrike" kern="0" cap="none" spc="0" baseline="0">
                    <a:solidFill>
                      <a:srgbClr val="000000"/>
                    </a:solidFill>
                    <a:uFillTx/>
                  </a:defRPr>
                </a:pPr>
                <a:r>
                  <a:rPr lang="en-GB" sz="1200" dirty="0">
                    <a:solidFill>
                      <a:srgbClr val="000000"/>
                    </a:solidFill>
                    <a:latin typeface="Calibri Light"/>
                    <a:ea typeface="Calibri Light"/>
                    <a:cs typeface="Calibri Light"/>
                  </a:rPr>
                  <a:t>The difference between saturated &amp; unsaturated fats </a:t>
                </a:r>
                <a:endParaRPr lang="en-US" dirty="0"/>
              </a:p>
            </p:txBody>
          </p:sp>
          <p:sp>
            <p:nvSpPr>
              <p:cNvPr id="8" name="Rounded Rectangle 68">
                <a:extLst>
                  <a:ext uri="{FF2B5EF4-FFF2-40B4-BE49-F238E27FC236}">
                    <a16:creationId xmlns:a16="http://schemas.microsoft.com/office/drawing/2014/main" id="{770721AD-0E8A-905C-4741-F007DDF5CA54}"/>
                  </a:ext>
                </a:extLst>
              </p:cNvPr>
              <p:cNvSpPr/>
              <p:nvPr/>
            </p:nvSpPr>
            <p:spPr>
              <a:xfrm>
                <a:off x="6231089" y="3330164"/>
                <a:ext cx="1238664" cy="590400"/>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ea typeface="Calibri Light"/>
                    <a:cs typeface="Calibri Light"/>
                  </a:rPr>
                  <a:t>What are complementary proteins?</a:t>
                </a:r>
                <a:endParaRPr lang="en-US" dirty="0"/>
              </a:p>
            </p:txBody>
          </p:sp>
          <p:sp>
            <p:nvSpPr>
              <p:cNvPr id="9" name="Rounded Rectangle 68">
                <a:extLst>
                  <a:ext uri="{FF2B5EF4-FFF2-40B4-BE49-F238E27FC236}">
                    <a16:creationId xmlns:a16="http://schemas.microsoft.com/office/drawing/2014/main" id="{DD8F0C7F-E2DF-9013-F68A-A24D96462F1E}"/>
                  </a:ext>
                </a:extLst>
              </p:cNvPr>
              <p:cNvSpPr/>
              <p:nvPr/>
            </p:nvSpPr>
            <p:spPr>
              <a:xfrm rot="20826454">
                <a:off x="1925710" y="2798653"/>
                <a:ext cx="1440756" cy="648070"/>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ea typeface="Calibri Light"/>
                    <a:cs typeface="Calibri Light"/>
                  </a:rPr>
                  <a:t>How to make fresh pasta</a:t>
                </a:r>
                <a:endParaRPr lang="en-US" dirty="0"/>
              </a:p>
            </p:txBody>
          </p:sp>
          <p:sp>
            <p:nvSpPr>
              <p:cNvPr id="11" name="Rounded Rectangle 68">
                <a:extLst>
                  <a:ext uri="{FF2B5EF4-FFF2-40B4-BE49-F238E27FC236}">
                    <a16:creationId xmlns:a16="http://schemas.microsoft.com/office/drawing/2014/main" id="{932D16C6-A89F-52BD-15E6-6F1F13F8BF29}"/>
                  </a:ext>
                </a:extLst>
              </p:cNvPr>
              <p:cNvSpPr/>
              <p:nvPr/>
            </p:nvSpPr>
            <p:spPr>
              <a:xfrm rot="160371">
                <a:off x="3384127" y="1884070"/>
                <a:ext cx="1230617" cy="449939"/>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kern="0" dirty="0">
                    <a:solidFill>
                      <a:srgbClr val="000000"/>
                    </a:solidFill>
                    <a:latin typeface="Calibri Light"/>
                    <a:ea typeface="Calibri Light"/>
                    <a:cs typeface="Calibri Light"/>
                  </a:rPr>
                  <a:t>What are macronutrients</a:t>
                </a:r>
                <a:endParaRPr lang="en-US" dirty="0"/>
              </a:p>
            </p:txBody>
          </p:sp>
          <p:sp>
            <p:nvSpPr>
              <p:cNvPr id="12" name="TextBox 15">
                <a:extLst>
                  <a:ext uri="{FF2B5EF4-FFF2-40B4-BE49-F238E27FC236}">
                    <a16:creationId xmlns:a16="http://schemas.microsoft.com/office/drawing/2014/main" id="{060DA45B-1041-3B1F-C4FE-62FEB30FB48E}"/>
                  </a:ext>
                </a:extLst>
              </p:cNvPr>
              <p:cNvSpPr txBox="1"/>
              <p:nvPr/>
            </p:nvSpPr>
            <p:spPr>
              <a:xfrm>
                <a:off x="1064120" y="1282182"/>
                <a:ext cx="1408056" cy="488999"/>
              </a:xfrm>
              <a:prstGeom prst="rect">
                <a:avLst/>
              </a:prstGeom>
              <a:solidFill>
                <a:srgbClr val="FFFFFF"/>
              </a:solidFill>
              <a:ln w="9528" cap="flat">
                <a:solidFill>
                  <a:srgbClr val="000000"/>
                </a:solidFill>
                <a:prstDash val="solid"/>
                <a:miter/>
              </a:ln>
            </p:spPr>
            <p:txBody>
              <a:bodyPr vert="horz" wrap="square" lIns="91440" tIns="45720" rIns="91440" bIns="45720" anchor="t" anchorCtr="1" compatLnSpc="1">
                <a:spAutoFit/>
              </a:bodyPr>
              <a:lstStyle/>
              <a:p>
                <a:pPr algn="ctr">
                  <a:defRPr sz="1800" b="0" i="0" u="none" strike="noStrike" kern="0" cap="none" spc="0" baseline="0">
                    <a:solidFill>
                      <a:srgbClr val="000000"/>
                    </a:solidFill>
                    <a:uFillTx/>
                  </a:defRPr>
                </a:pPr>
                <a:r>
                  <a:rPr lang="en-GB" sz="1200" b="1" dirty="0">
                    <a:solidFill>
                      <a:srgbClr val="000000"/>
                    </a:solidFill>
                    <a:latin typeface="Calibri Light"/>
                    <a:ea typeface="Calibri Light"/>
                    <a:cs typeface="Calibri Light"/>
                  </a:rPr>
                  <a:t>Macronutrients – Protein, Carbs &amp; Fats </a:t>
                </a:r>
                <a:endParaRPr lang="en-GB" sz="1200" b="1" i="0" u="none" strike="noStrike" cap="none" spc="0" baseline="0" dirty="0">
                  <a:solidFill>
                    <a:srgbClr val="000000"/>
                  </a:solidFill>
                  <a:uFillTx/>
                  <a:latin typeface="Calibri Light"/>
                  <a:ea typeface="Calibri Light"/>
                  <a:cs typeface="Calibri Light"/>
                </a:endParaRPr>
              </a:p>
            </p:txBody>
          </p:sp>
          <p:sp>
            <p:nvSpPr>
              <p:cNvPr id="13" name="Rounded Rectangle 68">
                <a:extLst>
                  <a:ext uri="{FF2B5EF4-FFF2-40B4-BE49-F238E27FC236}">
                    <a16:creationId xmlns:a16="http://schemas.microsoft.com/office/drawing/2014/main" id="{5325AC5E-8090-652B-0858-F42937D18A47}"/>
                  </a:ext>
                </a:extLst>
              </p:cNvPr>
              <p:cNvSpPr/>
              <p:nvPr/>
            </p:nvSpPr>
            <p:spPr>
              <a:xfrm>
                <a:off x="5686239" y="2584301"/>
                <a:ext cx="1140055" cy="535701"/>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kern="0" dirty="0">
                    <a:solidFill>
                      <a:srgbClr val="000000"/>
                    </a:solidFill>
                    <a:latin typeface="Calibri Light"/>
                    <a:ea typeface="Calibri Light"/>
                    <a:cs typeface="Calibri Light"/>
                  </a:rPr>
                  <a:t>LBV (low biological value)</a:t>
                </a:r>
                <a:endParaRPr lang="en-US" dirty="0"/>
              </a:p>
            </p:txBody>
          </p:sp>
          <p:sp>
            <p:nvSpPr>
              <p:cNvPr id="14" name="Oval 17">
                <a:extLst>
                  <a:ext uri="{FF2B5EF4-FFF2-40B4-BE49-F238E27FC236}">
                    <a16:creationId xmlns:a16="http://schemas.microsoft.com/office/drawing/2014/main" id="{B15BD6BF-71EA-D51F-2B73-C9E2A0BFEAAE}"/>
                  </a:ext>
                </a:extLst>
              </p:cNvPr>
              <p:cNvSpPr/>
              <p:nvPr/>
            </p:nvSpPr>
            <p:spPr>
              <a:xfrm>
                <a:off x="2427353" y="3776957"/>
                <a:ext cx="1432782" cy="99195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none" strike="noStrike" kern="1200" cap="none" spc="0" baseline="0" dirty="0">
                    <a:solidFill>
                      <a:srgbClr val="000000"/>
                    </a:solidFill>
                    <a:uFillTx/>
                    <a:latin typeface="Calibri Light"/>
                    <a:cs typeface="Calibri Light"/>
                  </a:rPr>
                  <a:t>Practical 2</a:t>
                </a:r>
                <a:r>
                  <a:rPr lang="en-GB" sz="1400" b="0" i="0" u="none" strike="noStrike" kern="1200" cap="none" spc="0" baseline="0" dirty="0">
                    <a:solidFill>
                      <a:srgbClr val="000000"/>
                    </a:solidFill>
                    <a:uFillTx/>
                    <a:latin typeface="Calibri Light"/>
                    <a:cs typeface="Calibri Light"/>
                  </a:rPr>
                  <a:t> </a:t>
                </a:r>
              </a:p>
              <a:p>
                <a:pPr algn="ctr">
                  <a:defRPr sz="1800" b="0" i="0" u="none" strike="noStrike" kern="0" cap="none" spc="0" baseline="0">
                    <a:solidFill>
                      <a:srgbClr val="000000"/>
                    </a:solidFill>
                    <a:uFillTx/>
                  </a:defRPr>
                </a:pPr>
                <a:r>
                  <a:rPr lang="en-GB" sz="1400" dirty="0">
                    <a:solidFill>
                      <a:srgbClr val="000000"/>
                    </a:solidFill>
                    <a:latin typeface="Calibri Light"/>
                    <a:ea typeface="Calibri Light"/>
                    <a:cs typeface="Calibri Light"/>
                  </a:rPr>
                  <a:t>Fresh Pasta &amp; Tomato Sauce </a:t>
                </a:r>
                <a:endParaRPr lang="en-GB" dirty="0"/>
              </a:p>
            </p:txBody>
          </p:sp>
        </p:grpSp>
        <p:sp>
          <p:nvSpPr>
            <p:cNvPr id="15" name="Rounded Rectangle 68">
              <a:extLst>
                <a:ext uri="{FF2B5EF4-FFF2-40B4-BE49-F238E27FC236}">
                  <a16:creationId xmlns:a16="http://schemas.microsoft.com/office/drawing/2014/main" id="{591CB12C-4C72-54D5-4454-32A989CBC863}"/>
                </a:ext>
              </a:extLst>
            </p:cNvPr>
            <p:cNvSpPr/>
            <p:nvPr/>
          </p:nvSpPr>
          <p:spPr>
            <a:xfrm>
              <a:off x="5544290" y="1867571"/>
              <a:ext cx="1191655" cy="510107"/>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solidFill>
                    <a:srgbClr val="000000"/>
                  </a:solidFill>
                  <a:latin typeface="Calibri Light"/>
                  <a:ea typeface="Calibri Light"/>
                  <a:cs typeface="Calibri Light"/>
                </a:rPr>
                <a:t>HBV (high biological value)</a:t>
              </a:r>
              <a:endParaRPr lang="en-US" dirty="0"/>
            </a:p>
          </p:txBody>
        </p:sp>
      </p:grpSp>
      <p:sp>
        <p:nvSpPr>
          <p:cNvPr id="17" name="Rectangle 18">
            <a:extLst>
              <a:ext uri="{FF2B5EF4-FFF2-40B4-BE49-F238E27FC236}">
                <a16:creationId xmlns:a16="http://schemas.microsoft.com/office/drawing/2014/main" id="{5F5C52D6-1E55-F2E2-CCE6-CB5A9474A000}"/>
              </a:ext>
            </a:extLst>
          </p:cNvPr>
          <p:cNvSpPr/>
          <p:nvPr/>
        </p:nvSpPr>
        <p:spPr>
          <a:xfrm>
            <a:off x="8589528" y="902366"/>
            <a:ext cx="3453130" cy="1754326"/>
          </a:xfrm>
          <a:prstGeom prst="rect">
            <a:avLst/>
          </a:prstGeom>
          <a:solidFill>
            <a:srgbClr val="11F72C"/>
          </a:solid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400" b="1" i="0" u="sng" strike="noStrike" kern="1200" cap="none" spc="0" baseline="0" dirty="0">
                <a:solidFill>
                  <a:srgbClr val="000000"/>
                </a:solidFill>
                <a:uFillTx/>
                <a:latin typeface="Calibri Light"/>
                <a:cs typeface="Times New Roman"/>
              </a:rPr>
              <a:t>Vocabulary</a:t>
            </a:r>
            <a:r>
              <a:rPr lang="en-GB" sz="1400" b="1" i="0" u="sng" strike="noStrike" kern="1200" cap="none" spc="300" baseline="0" dirty="0">
                <a:solidFill>
                  <a:srgbClr val="000000"/>
                </a:solidFill>
                <a:uFillTx/>
                <a:latin typeface="Calibri Light"/>
                <a:cs typeface="Times New Roman"/>
              </a:rPr>
              <a:t>:</a:t>
            </a:r>
            <a:endParaRPr lang="en-GB" sz="1400" b="1" i="0" u="sng" strike="noStrike" kern="1200" cap="none" spc="300" baseline="0">
              <a:solidFill>
                <a:srgbClr val="000000"/>
              </a:solidFill>
              <a:uFillTx/>
              <a:latin typeface="Calibri Light"/>
              <a:ea typeface="Calibri Light"/>
              <a:cs typeface="Times New Roman"/>
            </a:endParaRPr>
          </a:p>
          <a:p>
            <a:pPr>
              <a:defRPr sz="1800" b="0" i="0" u="none" strike="noStrike" kern="0" cap="none" spc="0" baseline="0">
                <a:solidFill>
                  <a:srgbClr val="000000"/>
                </a:solidFill>
                <a:uFillTx/>
              </a:defRPr>
            </a:pPr>
            <a:r>
              <a:rPr lang="en-GB" sz="1400" dirty="0">
                <a:ea typeface="Calibri"/>
                <a:cs typeface="Calibri"/>
              </a:rPr>
              <a:t>Cholesterol</a:t>
            </a:r>
          </a:p>
          <a:p>
            <a:pPr>
              <a:defRPr sz="1800" b="0" i="0" u="none" strike="noStrike" kern="0" cap="none" spc="0" baseline="0">
                <a:solidFill>
                  <a:srgbClr val="000000"/>
                </a:solidFill>
                <a:uFillTx/>
              </a:defRPr>
            </a:pPr>
            <a:r>
              <a:rPr lang="en-GB" sz="1400" kern="0" dirty="0">
                <a:solidFill>
                  <a:srgbClr val="000000"/>
                </a:solidFill>
                <a:latin typeface="Calibri" panose="020F0502020204030204"/>
                <a:ea typeface="Calibri"/>
                <a:cs typeface="Calibri"/>
              </a:rPr>
              <a:t>High Biological Value</a:t>
            </a:r>
            <a:endParaRPr lang="en-GB" sz="1400" i="0" u="none" strike="noStrike" kern="0" cap="none" baseline="0" dirty="0">
              <a:solidFill>
                <a:srgbClr val="000000"/>
              </a:solidFill>
              <a:uFillTx/>
              <a:latin typeface="Calibri" panose="020F0502020204030204"/>
              <a:ea typeface="Calibri"/>
              <a:cs typeface="Calibri"/>
            </a:endParaRPr>
          </a:p>
          <a:p>
            <a:pPr>
              <a:defRPr sz="1800" b="0" i="0" u="none" strike="noStrike" kern="0" cap="none" spc="0" baseline="0">
                <a:solidFill>
                  <a:srgbClr val="000000"/>
                </a:solidFill>
                <a:uFillTx/>
              </a:defRPr>
            </a:pPr>
            <a:r>
              <a:rPr lang="en-GB" sz="1400" dirty="0">
                <a:solidFill>
                  <a:srgbClr val="000000"/>
                </a:solidFill>
                <a:latin typeface="Calibri"/>
                <a:ea typeface="Calibri"/>
                <a:cs typeface="Calibri"/>
              </a:rPr>
              <a:t>Low Biological Value </a:t>
            </a:r>
          </a:p>
          <a:p>
            <a:pPr>
              <a:defRPr sz="1800" b="0" i="0" u="none" strike="noStrike" kern="0" cap="none" spc="0" baseline="0">
                <a:solidFill>
                  <a:srgbClr val="000000"/>
                </a:solidFill>
                <a:uFillTx/>
              </a:defRPr>
            </a:pPr>
            <a:r>
              <a:rPr lang="en-GB" sz="1400" dirty="0">
                <a:solidFill>
                  <a:srgbClr val="000000"/>
                </a:solidFill>
                <a:latin typeface="Calibri"/>
                <a:ea typeface="Calibri"/>
                <a:cs typeface="Calibri"/>
              </a:rPr>
              <a:t>Glycaemic Index</a:t>
            </a:r>
          </a:p>
          <a:p>
            <a:pPr>
              <a:defRPr sz="1800" b="0" i="0" u="none" strike="noStrike" kern="0" cap="none" spc="0" baseline="0">
                <a:solidFill>
                  <a:srgbClr val="000000"/>
                </a:solidFill>
                <a:uFillTx/>
              </a:defRPr>
            </a:pPr>
            <a:r>
              <a:rPr lang="en-GB" sz="1400" dirty="0">
                <a:solidFill>
                  <a:srgbClr val="000000"/>
                </a:solidFill>
                <a:latin typeface="Calibri"/>
                <a:ea typeface="Calibri"/>
                <a:cs typeface="Calibri"/>
              </a:rPr>
              <a:t>Saturated Fat</a:t>
            </a:r>
          </a:p>
          <a:p>
            <a:pPr>
              <a:defRPr sz="1800" b="0" i="0" u="none" strike="noStrike" kern="0" cap="none" spc="0" baseline="0">
                <a:solidFill>
                  <a:srgbClr val="000000"/>
                </a:solidFill>
                <a:uFillTx/>
              </a:defRPr>
            </a:pPr>
            <a:endParaRPr lang="en-GB" sz="2400" b="1" spc="300">
              <a:solidFill>
                <a:srgbClr val="000000"/>
              </a:solidFill>
              <a:latin typeface="Calibri Light"/>
              <a:ea typeface="Calibri Light"/>
              <a:cs typeface="Calibri Light"/>
            </a:endParaRPr>
          </a:p>
        </p:txBody>
      </p:sp>
      <p:sp>
        <p:nvSpPr>
          <p:cNvPr id="18" name="TextBox 19">
            <a:extLst>
              <a:ext uri="{FF2B5EF4-FFF2-40B4-BE49-F238E27FC236}">
                <a16:creationId xmlns:a16="http://schemas.microsoft.com/office/drawing/2014/main" id="{DACCC190-2C8B-B9D7-FADE-C51AE86E0B35}"/>
              </a:ext>
            </a:extLst>
          </p:cNvPr>
          <p:cNvSpPr txBox="1"/>
          <p:nvPr/>
        </p:nvSpPr>
        <p:spPr>
          <a:xfrm>
            <a:off x="4057686" y="-65809"/>
            <a:ext cx="4129659" cy="707882"/>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4000" b="1" i="0" u="none" strike="noStrike" kern="1200" cap="none" spc="0" baseline="0">
                <a:solidFill>
                  <a:srgbClr val="000000"/>
                </a:solidFill>
                <a:uFillTx/>
                <a:latin typeface="Britannic Bold" pitchFamily="34"/>
              </a:rPr>
              <a:t>Learning Journey</a:t>
            </a:r>
          </a:p>
        </p:txBody>
      </p:sp>
      <p:sp>
        <p:nvSpPr>
          <p:cNvPr id="19" name="Rectangle 20">
            <a:extLst>
              <a:ext uri="{FF2B5EF4-FFF2-40B4-BE49-F238E27FC236}">
                <a16:creationId xmlns:a16="http://schemas.microsoft.com/office/drawing/2014/main" id="{CAFF0F85-033F-3D1E-A026-1368F4021ED9}"/>
              </a:ext>
            </a:extLst>
          </p:cNvPr>
          <p:cNvSpPr/>
          <p:nvPr/>
        </p:nvSpPr>
        <p:spPr>
          <a:xfrm>
            <a:off x="4305776" y="522055"/>
            <a:ext cx="3058338" cy="529702"/>
          </a:xfrm>
          <a:prstGeom prst="rect">
            <a:avLst/>
          </a:prstGeom>
          <a:noFill/>
          <a:ln cap="flat">
            <a:noFill/>
            <a:prstDash val="solid"/>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3200" u="sng">
                <a:solidFill>
                  <a:srgbClr val="000000"/>
                </a:solidFill>
                <a:latin typeface="Calibri Light"/>
              </a:rPr>
              <a:t>Healthy Living </a:t>
            </a:r>
            <a:endParaRPr lang="en-US"/>
          </a:p>
        </p:txBody>
      </p:sp>
      <p:sp>
        <p:nvSpPr>
          <p:cNvPr id="21" name="Rectangle 22">
            <a:extLst>
              <a:ext uri="{FF2B5EF4-FFF2-40B4-BE49-F238E27FC236}">
                <a16:creationId xmlns:a16="http://schemas.microsoft.com/office/drawing/2014/main" id="{C1071D6D-5CDB-0D7A-631D-D2CC1FBB99CC}"/>
              </a:ext>
            </a:extLst>
          </p:cNvPr>
          <p:cNvSpPr/>
          <p:nvPr/>
        </p:nvSpPr>
        <p:spPr>
          <a:xfrm>
            <a:off x="4910446" y="1045698"/>
            <a:ext cx="5200265" cy="584777"/>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800"/>
              </a:spcAft>
              <a:buNone/>
              <a:tabLst/>
              <a:defRPr sz="1800" b="0" i="0" u="none" strike="noStrike" kern="0" cap="none" spc="0" baseline="0">
                <a:solidFill>
                  <a:srgbClr val="000000"/>
                </a:solidFill>
                <a:uFillTx/>
              </a:defRPr>
            </a:pPr>
            <a:endParaRPr lang="en-GB" sz="3200" b="0" i="0" u="none" strike="noStrike" kern="1200" cap="none" spc="0" baseline="0">
              <a:solidFill>
                <a:srgbClr val="000000"/>
              </a:solidFill>
              <a:uFillTx/>
              <a:latin typeface="Calibri Light"/>
              <a:ea typeface="Calibri" pitchFamily="34"/>
              <a:cs typeface="Times New Roman" pitchFamily="18"/>
            </a:endParaRPr>
          </a:p>
        </p:txBody>
      </p:sp>
      <p:sp>
        <p:nvSpPr>
          <p:cNvPr id="22" name="TextBox 23">
            <a:extLst>
              <a:ext uri="{FF2B5EF4-FFF2-40B4-BE49-F238E27FC236}">
                <a16:creationId xmlns:a16="http://schemas.microsoft.com/office/drawing/2014/main" id="{E6D2AA53-48CB-C38E-76E4-301EF1A79AFF}"/>
              </a:ext>
            </a:extLst>
          </p:cNvPr>
          <p:cNvSpPr txBox="1"/>
          <p:nvPr/>
        </p:nvSpPr>
        <p:spPr>
          <a:xfrm>
            <a:off x="9003276" y="3108959"/>
            <a:ext cx="2636491" cy="646331"/>
          </a:xfrm>
          <a:prstGeom prst="rect">
            <a:avLst/>
          </a:prstGeom>
          <a:noFill/>
          <a:ln cap="flat">
            <a:noFill/>
          </a:ln>
        </p:spPr>
        <p:txBody>
          <a:bodyPr vert="horz" wrap="none" lIns="91440" tIns="45720" rIns="91440" bIns="45720" anchor="t" anchorCtr="0" compatLnSpc="1">
            <a:spAutoFit/>
          </a:bodyPr>
          <a:lstStyle/>
          <a:p>
            <a:pPr>
              <a:defRPr sz="1800" b="0" i="0" u="none" strike="noStrike" kern="0" cap="none" spc="0" baseline="0">
                <a:solidFill>
                  <a:srgbClr val="000000"/>
                </a:solidFill>
                <a:uFillTx/>
              </a:defRPr>
            </a:pPr>
            <a:r>
              <a:rPr lang="en-GB" sz="1800" b="1" i="0" u="none" strike="noStrike" kern="1200" cap="none" spc="0" baseline="0" dirty="0">
                <a:solidFill>
                  <a:srgbClr val="4472C4"/>
                </a:solidFill>
                <a:uFillTx/>
                <a:latin typeface="Calibri Light"/>
                <a:ea typeface="Calibri"/>
                <a:cs typeface="Times New Roman"/>
              </a:rPr>
              <a:t>Year </a:t>
            </a:r>
            <a:r>
              <a:rPr lang="en-GB" b="1" dirty="0">
                <a:solidFill>
                  <a:srgbClr val="4472C4"/>
                </a:solidFill>
                <a:latin typeface="Calibri Light"/>
                <a:ea typeface="Calibri"/>
                <a:cs typeface="Times New Roman"/>
              </a:rPr>
              <a:t>9 Autumn Half Term 2</a:t>
            </a:r>
          </a:p>
          <a:p>
            <a:pPr>
              <a:defRPr sz="1800" b="0" i="0" u="none" strike="noStrike" kern="0" cap="none" spc="0" baseline="0">
                <a:solidFill>
                  <a:srgbClr val="000000"/>
                </a:solidFill>
                <a:uFillTx/>
              </a:defRPr>
            </a:pPr>
            <a:endParaRPr lang="en-GB" b="1" kern="0">
              <a:solidFill>
                <a:srgbClr val="4472C4"/>
              </a:solidFill>
              <a:latin typeface="Calibri Light"/>
              <a:ea typeface="Calibri"/>
              <a:cs typeface="Times New Roman"/>
            </a:endParaRPr>
          </a:p>
        </p:txBody>
      </p:sp>
      <p:sp>
        <p:nvSpPr>
          <p:cNvPr id="23" name="Rectangle 24">
            <a:extLst>
              <a:ext uri="{FF2B5EF4-FFF2-40B4-BE49-F238E27FC236}">
                <a16:creationId xmlns:a16="http://schemas.microsoft.com/office/drawing/2014/main" id="{8CBEEF4C-4104-8E26-1EC1-E6D1ED66D71D}"/>
              </a:ext>
            </a:extLst>
          </p:cNvPr>
          <p:cNvSpPr/>
          <p:nvPr/>
        </p:nvSpPr>
        <p:spPr>
          <a:xfrm>
            <a:off x="8378658" y="3841940"/>
            <a:ext cx="3730898" cy="3046988"/>
          </a:xfrm>
          <a:prstGeom prst="rect">
            <a:avLst/>
          </a:prstGeom>
          <a:noFill/>
          <a:ln cap="flat">
            <a:noFill/>
            <a:prstDash val="solid"/>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en-GB" sz="1600" dirty="0">
                <a:solidFill>
                  <a:srgbClr val="000000"/>
                </a:solidFill>
                <a:latin typeface="Calibri"/>
                <a:ea typeface="Calibri"/>
                <a:cs typeface="Calibri"/>
              </a:rPr>
              <a:t>This half term will focus on macronutrients. Students will learn each of the macronutrients (protein, carbohydrates &amp; fats). These are nutrients the body requires in large amounts. Students will learn about the glycaemic index and which fats to reduce and which fats to incorporate in the diet. The practical element of the topic will include making fresh pasta and preparing, making and selecting ingredients for a focaccia bread</a:t>
            </a:r>
            <a:endParaRPr lang="en-US" sz="1600" b="0" i="0" u="none" strike="noStrike" kern="0" cap="none" spc="0" baseline="0">
              <a:solidFill>
                <a:srgbClr val="000000"/>
              </a:solidFill>
              <a:uFillTx/>
              <a:latin typeface="Calibri" panose="020F0502020204030204"/>
              <a:ea typeface="Calibri" pitchFamily="34"/>
              <a:cs typeface="Calibri"/>
            </a:endParaRPr>
          </a:p>
        </p:txBody>
      </p:sp>
      <p:pic>
        <p:nvPicPr>
          <p:cNvPr id="24" name="Picture 25">
            <a:extLst>
              <a:ext uri="{FF2B5EF4-FFF2-40B4-BE49-F238E27FC236}">
                <a16:creationId xmlns:a16="http://schemas.microsoft.com/office/drawing/2014/main" id="{44CF1778-5E7E-8A2F-3B1F-AB5C6FCEF423}"/>
              </a:ext>
            </a:extLst>
          </p:cNvPr>
          <p:cNvPicPr>
            <a:picLocks noChangeAspect="1"/>
          </p:cNvPicPr>
          <p:nvPr/>
        </p:nvPicPr>
        <p:blipFill>
          <a:blip r:embed="rId3"/>
          <a:stretch>
            <a:fillRect/>
          </a:stretch>
        </p:blipFill>
        <p:spPr>
          <a:xfrm>
            <a:off x="241474" y="161967"/>
            <a:ext cx="1033985" cy="983007"/>
          </a:xfrm>
          <a:prstGeom prst="rect">
            <a:avLst/>
          </a:prstGeom>
          <a:noFill/>
          <a:ln cap="flat">
            <a:noFill/>
          </a:ln>
        </p:spPr>
      </p:pic>
      <p:sp>
        <p:nvSpPr>
          <p:cNvPr id="25" name="TextBox 24">
            <a:extLst>
              <a:ext uri="{FF2B5EF4-FFF2-40B4-BE49-F238E27FC236}">
                <a16:creationId xmlns:a16="http://schemas.microsoft.com/office/drawing/2014/main" id="{45BAF749-65C9-7305-F504-C6BD7D75AF8C}"/>
              </a:ext>
            </a:extLst>
          </p:cNvPr>
          <p:cNvSpPr txBox="1"/>
          <p:nvPr/>
        </p:nvSpPr>
        <p:spPr>
          <a:xfrm>
            <a:off x="2493819" y="1147947"/>
            <a:ext cx="552202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ea typeface="Calibri"/>
                <a:cs typeface="Calibri"/>
              </a:rPr>
              <a:t>Topic: Macronutrients – Protein, Carbohydrates &amp; Fats </a:t>
            </a:r>
          </a:p>
        </p:txBody>
      </p:sp>
      <p:sp>
        <p:nvSpPr>
          <p:cNvPr id="27" name="Rounded Rectangle 68">
            <a:extLst>
              <a:ext uri="{FF2B5EF4-FFF2-40B4-BE49-F238E27FC236}">
                <a16:creationId xmlns:a16="http://schemas.microsoft.com/office/drawing/2014/main" id="{E455A17D-40FC-6B04-F838-1D043C690AED}"/>
              </a:ext>
            </a:extLst>
          </p:cNvPr>
          <p:cNvSpPr/>
          <p:nvPr/>
        </p:nvSpPr>
        <p:spPr>
          <a:xfrm>
            <a:off x="6635674" y="4914289"/>
            <a:ext cx="1380071" cy="557398"/>
          </a:xfrm>
          <a:custGeom>
            <a:avLst>
              <a:gd name="f10" fmla="val 3600"/>
            </a:avLst>
            <a:gdLst>
              <a:gd name="f1" fmla="val 10800000"/>
              <a:gd name="f2" fmla="val 5400000"/>
              <a:gd name="f3" fmla="val 16200000"/>
              <a:gd name="f4" fmla="val w"/>
              <a:gd name="f5" fmla="val h"/>
              <a:gd name="f6" fmla="val ss"/>
              <a:gd name="f7" fmla="val 0"/>
              <a:gd name="f8" fmla="*/ 5419351 1 1725033"/>
              <a:gd name="f9" fmla="val 45"/>
              <a:gd name="f10" fmla="val 3600"/>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1200" dirty="0">
                <a:latin typeface="Calibri Light"/>
                <a:ea typeface="Calibri Light"/>
                <a:cs typeface="Calibri Light"/>
              </a:rPr>
              <a:t>The science of making bread </a:t>
            </a:r>
          </a:p>
        </p:txBody>
      </p:sp>
      <p:sp>
        <p:nvSpPr>
          <p:cNvPr id="29" name="TextBox 28">
            <a:extLst>
              <a:ext uri="{FF2B5EF4-FFF2-40B4-BE49-F238E27FC236}">
                <a16:creationId xmlns:a16="http://schemas.microsoft.com/office/drawing/2014/main" id="{CAE9579B-394B-B199-D252-C8963543F8DC}"/>
              </a:ext>
            </a:extLst>
          </p:cNvPr>
          <p:cNvSpPr txBox="1"/>
          <p:nvPr/>
        </p:nvSpPr>
        <p:spPr>
          <a:xfrm>
            <a:off x="237505" y="5363687"/>
            <a:ext cx="3730831"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ea typeface="Calibri"/>
                <a:cs typeface="Calibri"/>
              </a:rPr>
              <a:t>TUDOR HABITS AND VALUES: </a:t>
            </a:r>
            <a:r>
              <a:rPr lang="en-US" sz="1400" dirty="0">
                <a:ea typeface="Calibri"/>
                <a:cs typeface="Calibri"/>
              </a:rPr>
              <a:t>This half term will demonstrate grit and resilience due to the high volume of content that will be covered. You will take responsibility to modify recipes to challenge your skill level and self-regulate when planning for practical lessons. </a:t>
            </a:r>
            <a:endParaRPr lang="en-US" b="1" dirty="0">
              <a:ea typeface="Calibri"/>
              <a:cs typeface="Calibri"/>
            </a:endParaRPr>
          </a:p>
        </p:txBody>
      </p:sp>
    </p:spTree>
    <p:extLst>
      <p:ext uri="{BB962C8B-B14F-4D97-AF65-F5344CB8AC3E}">
        <p14:creationId xmlns:p14="http://schemas.microsoft.com/office/powerpoint/2010/main" val="31466643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7FRWY77KWDNN-826363275-3281634</_dlc_DocId>
    <_dlc_DocIdUrl xmlns="2c89865b-5e59-414f-9fcc-c21b058460e3">
      <Url>https://tudorgrangeacademiestrust.sharepoint.com/sites/TGA-SOL-STAFF-SHARED/_layouts/15/DocIdRedir.aspx?ID=7FRWY77KWDNN-826363275-3281634</Url>
      <Description>7FRWY77KWDNN-826363275-3281634</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C910C75-3514-42B4-B74A-FA34C4EFD0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323E198-D519-494A-AEB5-A9140496212F}">
  <ds:schemaRefs>
    <ds:schemaRef ds:uri="http://schemas.microsoft.com/sharepoint/events"/>
  </ds:schemaRefs>
</ds:datastoreItem>
</file>

<file path=customXml/itemProps3.xml><?xml version="1.0" encoding="utf-8"?>
<ds:datastoreItem xmlns:ds="http://schemas.openxmlformats.org/officeDocument/2006/customXml" ds:itemID="{EB10518A-F918-460D-A5EF-519D58E31434}">
  <ds:schemaRefs>
    <ds:schemaRef ds:uri="http://schemas.microsoft.com/sharepoint/v3/contenttype/forms"/>
  </ds:schemaRefs>
</ds:datastoreItem>
</file>

<file path=customXml/itemProps4.xml><?xml version="1.0" encoding="utf-8"?>
<ds:datastoreItem xmlns:ds="http://schemas.openxmlformats.org/officeDocument/2006/customXml" ds:itemID="{6896BAC0-ED33-4BB0-9B8F-44D059EC8491}">
  <ds:schemaRefs>
    <ds:schemaRef ds:uri="http://schemas.microsoft.com/office/2006/metadata/properties"/>
    <ds:schemaRef ds:uri="http://schemas.microsoft.com/office/infopath/2007/PartnerControls"/>
    <ds:schemaRef ds:uri="a58c7342-cf3e-40a1-8a2e-01e5f32da5b3"/>
    <ds:schemaRef ds:uri="098897a3-539c-4fad-85cb-e6f76c9fe8a7"/>
    <ds:schemaRef ds:uri="2c89865b-5e59-414f-9fcc-c21b058460e3"/>
    <ds:schemaRef ds:uri="http://schemas.microsoft.com/sharepoint/v4"/>
    <ds:schemaRef ds:uri="c30133e2-1539-4610-bd5a-315007332f2c"/>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4</cp:revision>
  <dcterms:created xsi:type="dcterms:W3CDTF">2024-04-22T11:14:13Z</dcterms:created>
  <dcterms:modified xsi:type="dcterms:W3CDTF">2024-12-03T13:03:56Z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a9832a2c-1d5c-4ddf-bcc5-b5b133e29536</vt:lpwstr>
  </property>
  <property fmtid="{D5CDD505-2E9C-101B-9397-08002B2CF9AE}" pid="3" name="ContentTypeId">
    <vt:lpwstr>0x01010019A9D652D86F994481216BCF694F4025</vt:lpwstr>
  </property>
  <property fmtid="{D5CDD505-2E9C-101B-9397-08002B2CF9AE}" pid="4" name="MediaServiceImageTags">
    <vt:lpwstr/>
  </property>
</Properties>
</file>