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5"/>
    <p:sldMasterId id="2147483836" r:id="rId6"/>
  </p:sldMasterIdLst>
  <p:sldIdLst>
    <p:sldId id="298" r:id="rId7"/>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B82FB1D0-354B-D042-19D8-07011DEF372A}" v="2" dt="2024-04-22T11:48:14.845"/>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6993" autoAdjust="0"/>
    <p:restoredTop sz="94660"/>
  </p:normalViewPr>
  <p:slideViewPr>
    <p:cSldViewPr snapToGrid="0">
      <p:cViewPr varScale="1">
        <p:scale>
          <a:sx n="161" d="100"/>
          <a:sy n="161" d="100"/>
        </p:scale>
        <p:origin x="150" y="16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presProps" Target="presProps.xml"/><Relationship Id="rId3" Type="http://schemas.openxmlformats.org/officeDocument/2006/relationships/customXml" Target="../customXml/item3.xml"/><Relationship Id="rId7" Type="http://schemas.openxmlformats.org/officeDocument/2006/relationships/slide" Target="slides/slide1.xml"/><Relationship Id="rId12" Type="http://schemas.microsoft.com/office/2015/10/relationships/revisionInfo" Target="revisionInfo.xml"/><Relationship Id="rId2" Type="http://schemas.openxmlformats.org/officeDocument/2006/relationships/customXml" Target="../customXml/item2.xml"/><Relationship Id="rId1" Type="http://schemas.openxmlformats.org/officeDocument/2006/relationships/customXml" Target="../customXml/item1.xml"/><Relationship Id="rId6" Type="http://schemas.openxmlformats.org/officeDocument/2006/relationships/slideMaster" Target="slideMasters/slideMaster2.xml"/><Relationship Id="rId11" Type="http://schemas.openxmlformats.org/officeDocument/2006/relationships/tableStyles" Target="tableStyles.xml"/><Relationship Id="rId5" Type="http://schemas.openxmlformats.org/officeDocument/2006/relationships/slideMaster" Target="slideMasters/slideMaster1.xml"/><Relationship Id="rId10" Type="http://schemas.openxmlformats.org/officeDocument/2006/relationships/theme" Target="theme/theme1.xml"/><Relationship Id="rId4" Type="http://schemas.openxmlformats.org/officeDocument/2006/relationships/customXml" Target="../customXml/item4.xml"/><Relationship Id="rId9"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D652A53-444B-D74D-1556-411B8C574349}"/>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GB"/>
          </a:p>
        </p:txBody>
      </p:sp>
      <p:sp>
        <p:nvSpPr>
          <p:cNvPr id="3" name="Subtitle 2">
            <a:extLst>
              <a:ext uri="{FF2B5EF4-FFF2-40B4-BE49-F238E27FC236}">
                <a16:creationId xmlns:a16="http://schemas.microsoft.com/office/drawing/2014/main" id="{BFA3C449-643E-1DB0-283A-C62EB3309C7E}"/>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4" name="Date Placeholder 3">
            <a:extLst>
              <a:ext uri="{FF2B5EF4-FFF2-40B4-BE49-F238E27FC236}">
                <a16:creationId xmlns:a16="http://schemas.microsoft.com/office/drawing/2014/main" id="{0496B2A7-A262-773D-7C0B-F22FDC58F7CC}"/>
              </a:ext>
            </a:extLst>
          </p:cNvPr>
          <p:cNvSpPr>
            <a:spLocks noGrp="1"/>
          </p:cNvSpPr>
          <p:nvPr>
            <p:ph type="dt" sz="half" idx="10"/>
          </p:nvPr>
        </p:nvSpPr>
        <p:spPr/>
        <p:txBody>
          <a:bodyPr/>
          <a:lstStyle/>
          <a:p>
            <a:fld id="{333189E8-9363-4E78-9C6A-819E59FACDE1}" type="datetimeFigureOut">
              <a:rPr lang="en-GB" smtClean="0"/>
              <a:t>03/12/2024</a:t>
            </a:fld>
            <a:endParaRPr lang="en-GB"/>
          </a:p>
        </p:txBody>
      </p:sp>
      <p:sp>
        <p:nvSpPr>
          <p:cNvPr id="5" name="Footer Placeholder 4">
            <a:extLst>
              <a:ext uri="{FF2B5EF4-FFF2-40B4-BE49-F238E27FC236}">
                <a16:creationId xmlns:a16="http://schemas.microsoft.com/office/drawing/2014/main" id="{C7C9FEF2-554F-F8F5-8CC3-ABB0A64E04B2}"/>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0D581E29-368A-444D-F941-428D35D6D5FA}"/>
              </a:ext>
            </a:extLst>
          </p:cNvPr>
          <p:cNvSpPr>
            <a:spLocks noGrp="1"/>
          </p:cNvSpPr>
          <p:nvPr>
            <p:ph type="sldNum" sz="quarter" idx="12"/>
          </p:nvPr>
        </p:nvSpPr>
        <p:spPr/>
        <p:txBody>
          <a:bodyPr/>
          <a:lstStyle/>
          <a:p>
            <a:fld id="{4C76F2DB-FE57-4982-A4AC-576111B31795}" type="slidenum">
              <a:rPr lang="en-GB" smtClean="0"/>
              <a:t>‹#›</a:t>
            </a:fld>
            <a:endParaRPr lang="en-GB"/>
          </a:p>
        </p:txBody>
      </p:sp>
    </p:spTree>
    <p:extLst>
      <p:ext uri="{BB962C8B-B14F-4D97-AF65-F5344CB8AC3E}">
        <p14:creationId xmlns:p14="http://schemas.microsoft.com/office/powerpoint/2010/main" val="201621604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BDB9F49-6AF6-B499-F1E9-12C4543CCAD8}"/>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97B4F931-487D-A5A2-AF16-46E0FC4B8350}"/>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3CCA0686-2966-2101-3468-6C1542B7ED7C}"/>
              </a:ext>
            </a:extLst>
          </p:cNvPr>
          <p:cNvSpPr>
            <a:spLocks noGrp="1"/>
          </p:cNvSpPr>
          <p:nvPr>
            <p:ph type="dt" sz="half" idx="10"/>
          </p:nvPr>
        </p:nvSpPr>
        <p:spPr/>
        <p:txBody>
          <a:bodyPr/>
          <a:lstStyle/>
          <a:p>
            <a:fld id="{333189E8-9363-4E78-9C6A-819E59FACDE1}" type="datetimeFigureOut">
              <a:rPr lang="en-GB" smtClean="0"/>
              <a:t>03/12/2024</a:t>
            </a:fld>
            <a:endParaRPr lang="en-GB"/>
          </a:p>
        </p:txBody>
      </p:sp>
      <p:sp>
        <p:nvSpPr>
          <p:cNvPr id="5" name="Footer Placeholder 4">
            <a:extLst>
              <a:ext uri="{FF2B5EF4-FFF2-40B4-BE49-F238E27FC236}">
                <a16:creationId xmlns:a16="http://schemas.microsoft.com/office/drawing/2014/main" id="{2BAF1E1E-330E-A502-3825-316EA485BA0F}"/>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1A80AB13-BF7C-E0FF-7F32-EF6A18B00C61}"/>
              </a:ext>
            </a:extLst>
          </p:cNvPr>
          <p:cNvSpPr>
            <a:spLocks noGrp="1"/>
          </p:cNvSpPr>
          <p:nvPr>
            <p:ph type="sldNum" sz="quarter" idx="12"/>
          </p:nvPr>
        </p:nvSpPr>
        <p:spPr/>
        <p:txBody>
          <a:bodyPr/>
          <a:lstStyle/>
          <a:p>
            <a:fld id="{4C76F2DB-FE57-4982-A4AC-576111B31795}" type="slidenum">
              <a:rPr lang="en-GB" smtClean="0"/>
              <a:t>‹#›</a:t>
            </a:fld>
            <a:endParaRPr lang="en-GB"/>
          </a:p>
        </p:txBody>
      </p:sp>
    </p:spTree>
    <p:extLst>
      <p:ext uri="{BB962C8B-B14F-4D97-AF65-F5344CB8AC3E}">
        <p14:creationId xmlns:p14="http://schemas.microsoft.com/office/powerpoint/2010/main" val="139633747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7531871-4C5D-BC17-C5C0-48E11B9D9ACD}"/>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4DD0D612-D979-A5B6-A0D3-9F932015C4C3}"/>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A942B2E6-D1DC-227E-BC46-68B3ADEB0CBD}"/>
              </a:ext>
            </a:extLst>
          </p:cNvPr>
          <p:cNvSpPr>
            <a:spLocks noGrp="1"/>
          </p:cNvSpPr>
          <p:nvPr>
            <p:ph type="dt" sz="half" idx="10"/>
          </p:nvPr>
        </p:nvSpPr>
        <p:spPr/>
        <p:txBody>
          <a:bodyPr/>
          <a:lstStyle/>
          <a:p>
            <a:fld id="{333189E8-9363-4E78-9C6A-819E59FACDE1}" type="datetimeFigureOut">
              <a:rPr lang="en-GB" smtClean="0"/>
              <a:t>03/12/2024</a:t>
            </a:fld>
            <a:endParaRPr lang="en-GB"/>
          </a:p>
        </p:txBody>
      </p:sp>
      <p:sp>
        <p:nvSpPr>
          <p:cNvPr id="5" name="Footer Placeholder 4">
            <a:extLst>
              <a:ext uri="{FF2B5EF4-FFF2-40B4-BE49-F238E27FC236}">
                <a16:creationId xmlns:a16="http://schemas.microsoft.com/office/drawing/2014/main" id="{75187555-84F2-AC9D-B950-E6DA71CAD5B9}"/>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687B3C98-2E1D-F2E9-7437-523CF651E707}"/>
              </a:ext>
            </a:extLst>
          </p:cNvPr>
          <p:cNvSpPr>
            <a:spLocks noGrp="1"/>
          </p:cNvSpPr>
          <p:nvPr>
            <p:ph type="sldNum" sz="quarter" idx="12"/>
          </p:nvPr>
        </p:nvSpPr>
        <p:spPr/>
        <p:txBody>
          <a:bodyPr/>
          <a:lstStyle/>
          <a:p>
            <a:fld id="{4C76F2DB-FE57-4982-A4AC-576111B31795}" type="slidenum">
              <a:rPr lang="en-GB" smtClean="0"/>
              <a:t>‹#›</a:t>
            </a:fld>
            <a:endParaRPr lang="en-GB"/>
          </a:p>
        </p:txBody>
      </p:sp>
    </p:spTree>
    <p:extLst>
      <p:ext uri="{BB962C8B-B14F-4D97-AF65-F5344CB8AC3E}">
        <p14:creationId xmlns:p14="http://schemas.microsoft.com/office/powerpoint/2010/main" val="15776472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8C59A20-5664-F507-8A3D-CF8FE38F9795}"/>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0EF8F75C-FB4A-786B-5F59-63CD13B0682E}"/>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a:extLst>
              <a:ext uri="{FF2B5EF4-FFF2-40B4-BE49-F238E27FC236}">
                <a16:creationId xmlns:a16="http://schemas.microsoft.com/office/drawing/2014/main" id="{99BD4850-23F0-7E54-2D84-BD5C84A6AC05}"/>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a:extLst>
              <a:ext uri="{FF2B5EF4-FFF2-40B4-BE49-F238E27FC236}">
                <a16:creationId xmlns:a16="http://schemas.microsoft.com/office/drawing/2014/main" id="{D5755B4B-0B00-ADA2-9C64-72755E89C422}"/>
              </a:ext>
            </a:extLst>
          </p:cNvPr>
          <p:cNvSpPr>
            <a:spLocks noGrp="1"/>
          </p:cNvSpPr>
          <p:nvPr>
            <p:ph type="dt" sz="half" idx="10"/>
          </p:nvPr>
        </p:nvSpPr>
        <p:spPr/>
        <p:txBody>
          <a:bodyPr/>
          <a:lstStyle/>
          <a:p>
            <a:fld id="{333189E8-9363-4E78-9C6A-819E59FACDE1}" type="datetimeFigureOut">
              <a:rPr lang="en-GB" smtClean="0"/>
              <a:t>03/12/2024</a:t>
            </a:fld>
            <a:endParaRPr lang="en-GB"/>
          </a:p>
        </p:txBody>
      </p:sp>
      <p:sp>
        <p:nvSpPr>
          <p:cNvPr id="6" name="Footer Placeholder 5">
            <a:extLst>
              <a:ext uri="{FF2B5EF4-FFF2-40B4-BE49-F238E27FC236}">
                <a16:creationId xmlns:a16="http://schemas.microsoft.com/office/drawing/2014/main" id="{45DB1B22-9544-66F2-B1A0-187A3C0FB021}"/>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C592703E-DC22-4A48-7F5B-356CD0ABF447}"/>
              </a:ext>
            </a:extLst>
          </p:cNvPr>
          <p:cNvSpPr>
            <a:spLocks noGrp="1"/>
          </p:cNvSpPr>
          <p:nvPr>
            <p:ph type="sldNum" sz="quarter" idx="12"/>
          </p:nvPr>
        </p:nvSpPr>
        <p:spPr/>
        <p:txBody>
          <a:bodyPr/>
          <a:lstStyle/>
          <a:p>
            <a:fld id="{4C76F2DB-FE57-4982-A4AC-576111B31795}" type="slidenum">
              <a:rPr lang="en-GB" smtClean="0"/>
              <a:t>‹#›</a:t>
            </a:fld>
            <a:endParaRPr lang="en-GB"/>
          </a:p>
        </p:txBody>
      </p:sp>
    </p:spTree>
    <p:extLst>
      <p:ext uri="{BB962C8B-B14F-4D97-AF65-F5344CB8AC3E}">
        <p14:creationId xmlns:p14="http://schemas.microsoft.com/office/powerpoint/2010/main" val="22214461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502DADA-34D5-71F1-3F00-A1F584AC6600}"/>
              </a:ext>
            </a:extLst>
          </p:cNvPr>
          <p:cNvSpPr>
            <a:spLocks noGrp="1"/>
          </p:cNvSpPr>
          <p:nvPr>
            <p:ph type="title"/>
          </p:nvPr>
        </p:nvSpPr>
        <p:spPr>
          <a:xfrm>
            <a:off x="839788" y="365125"/>
            <a:ext cx="10515600" cy="1325563"/>
          </a:xfrm>
        </p:spPr>
        <p:txBody>
          <a:bodyPr/>
          <a:lstStyle/>
          <a:p>
            <a:r>
              <a:rPr lang="en-US"/>
              <a:t>Click to edit Master title style</a:t>
            </a:r>
            <a:endParaRPr lang="en-GB"/>
          </a:p>
        </p:txBody>
      </p:sp>
      <p:sp>
        <p:nvSpPr>
          <p:cNvPr id="3" name="Text Placeholder 2">
            <a:extLst>
              <a:ext uri="{FF2B5EF4-FFF2-40B4-BE49-F238E27FC236}">
                <a16:creationId xmlns:a16="http://schemas.microsoft.com/office/drawing/2014/main" id="{3F4DFA1A-5D3B-2B26-9A6A-2E122F05F401}"/>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E9BFA2E7-DC27-4FE6-4FCF-EF0A418D9B91}"/>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a:extLst>
              <a:ext uri="{FF2B5EF4-FFF2-40B4-BE49-F238E27FC236}">
                <a16:creationId xmlns:a16="http://schemas.microsoft.com/office/drawing/2014/main" id="{856907C2-6E8B-2D37-07F2-18862A5926C8}"/>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6E78FD6B-8F27-86F8-3A54-438201B31D0D}"/>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a:extLst>
              <a:ext uri="{FF2B5EF4-FFF2-40B4-BE49-F238E27FC236}">
                <a16:creationId xmlns:a16="http://schemas.microsoft.com/office/drawing/2014/main" id="{D8543868-11FC-529C-927B-FF5AC0447214}"/>
              </a:ext>
            </a:extLst>
          </p:cNvPr>
          <p:cNvSpPr>
            <a:spLocks noGrp="1"/>
          </p:cNvSpPr>
          <p:nvPr>
            <p:ph type="dt" sz="half" idx="10"/>
          </p:nvPr>
        </p:nvSpPr>
        <p:spPr/>
        <p:txBody>
          <a:bodyPr/>
          <a:lstStyle/>
          <a:p>
            <a:fld id="{333189E8-9363-4E78-9C6A-819E59FACDE1}" type="datetimeFigureOut">
              <a:rPr lang="en-GB" smtClean="0"/>
              <a:t>03/12/2024</a:t>
            </a:fld>
            <a:endParaRPr lang="en-GB"/>
          </a:p>
        </p:txBody>
      </p:sp>
      <p:sp>
        <p:nvSpPr>
          <p:cNvPr id="8" name="Footer Placeholder 7">
            <a:extLst>
              <a:ext uri="{FF2B5EF4-FFF2-40B4-BE49-F238E27FC236}">
                <a16:creationId xmlns:a16="http://schemas.microsoft.com/office/drawing/2014/main" id="{6D0ADF41-5018-1144-47F7-5330C6AD075A}"/>
              </a:ext>
            </a:extLst>
          </p:cNvPr>
          <p:cNvSpPr>
            <a:spLocks noGrp="1"/>
          </p:cNvSpPr>
          <p:nvPr>
            <p:ph type="ftr" sz="quarter" idx="11"/>
          </p:nvPr>
        </p:nvSpPr>
        <p:spPr/>
        <p:txBody>
          <a:bodyPr/>
          <a:lstStyle/>
          <a:p>
            <a:endParaRPr lang="en-GB"/>
          </a:p>
        </p:txBody>
      </p:sp>
      <p:sp>
        <p:nvSpPr>
          <p:cNvPr id="9" name="Slide Number Placeholder 8">
            <a:extLst>
              <a:ext uri="{FF2B5EF4-FFF2-40B4-BE49-F238E27FC236}">
                <a16:creationId xmlns:a16="http://schemas.microsoft.com/office/drawing/2014/main" id="{943B0CE1-0676-22D2-58E4-79F825EA7811}"/>
              </a:ext>
            </a:extLst>
          </p:cNvPr>
          <p:cNvSpPr>
            <a:spLocks noGrp="1"/>
          </p:cNvSpPr>
          <p:nvPr>
            <p:ph type="sldNum" sz="quarter" idx="12"/>
          </p:nvPr>
        </p:nvSpPr>
        <p:spPr/>
        <p:txBody>
          <a:bodyPr/>
          <a:lstStyle/>
          <a:p>
            <a:fld id="{4C76F2DB-FE57-4982-A4AC-576111B31795}" type="slidenum">
              <a:rPr lang="en-GB" smtClean="0"/>
              <a:t>‹#›</a:t>
            </a:fld>
            <a:endParaRPr lang="en-GB"/>
          </a:p>
        </p:txBody>
      </p:sp>
    </p:spTree>
    <p:extLst>
      <p:ext uri="{BB962C8B-B14F-4D97-AF65-F5344CB8AC3E}">
        <p14:creationId xmlns:p14="http://schemas.microsoft.com/office/powerpoint/2010/main" val="344109522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B7727A2-7BBA-5901-A6D6-E8528D90C360}"/>
              </a:ext>
            </a:extLst>
          </p:cNvPr>
          <p:cNvSpPr>
            <a:spLocks noGrp="1"/>
          </p:cNvSpPr>
          <p:nvPr>
            <p:ph type="title"/>
          </p:nvPr>
        </p:nvSpPr>
        <p:spPr/>
        <p:txBody>
          <a:bodyPr/>
          <a:lstStyle/>
          <a:p>
            <a:r>
              <a:rPr lang="en-US"/>
              <a:t>Click to edit Master title style</a:t>
            </a:r>
            <a:endParaRPr lang="en-GB"/>
          </a:p>
        </p:txBody>
      </p:sp>
      <p:sp>
        <p:nvSpPr>
          <p:cNvPr id="3" name="Date Placeholder 2">
            <a:extLst>
              <a:ext uri="{FF2B5EF4-FFF2-40B4-BE49-F238E27FC236}">
                <a16:creationId xmlns:a16="http://schemas.microsoft.com/office/drawing/2014/main" id="{EC79F119-CCE4-3CBD-3D4D-25635B796894}"/>
              </a:ext>
            </a:extLst>
          </p:cNvPr>
          <p:cNvSpPr>
            <a:spLocks noGrp="1"/>
          </p:cNvSpPr>
          <p:nvPr>
            <p:ph type="dt" sz="half" idx="10"/>
          </p:nvPr>
        </p:nvSpPr>
        <p:spPr/>
        <p:txBody>
          <a:bodyPr/>
          <a:lstStyle/>
          <a:p>
            <a:fld id="{333189E8-9363-4E78-9C6A-819E59FACDE1}" type="datetimeFigureOut">
              <a:rPr lang="en-GB" smtClean="0"/>
              <a:t>03/12/2024</a:t>
            </a:fld>
            <a:endParaRPr lang="en-GB"/>
          </a:p>
        </p:txBody>
      </p:sp>
      <p:sp>
        <p:nvSpPr>
          <p:cNvPr id="4" name="Footer Placeholder 3">
            <a:extLst>
              <a:ext uri="{FF2B5EF4-FFF2-40B4-BE49-F238E27FC236}">
                <a16:creationId xmlns:a16="http://schemas.microsoft.com/office/drawing/2014/main" id="{FFDFF985-DBF8-3ED8-1D02-E49A00765A4E}"/>
              </a:ext>
            </a:extLst>
          </p:cNvPr>
          <p:cNvSpPr>
            <a:spLocks noGrp="1"/>
          </p:cNvSpPr>
          <p:nvPr>
            <p:ph type="ftr" sz="quarter" idx="11"/>
          </p:nvPr>
        </p:nvSpPr>
        <p:spPr/>
        <p:txBody>
          <a:bodyPr/>
          <a:lstStyle/>
          <a:p>
            <a:endParaRPr lang="en-GB"/>
          </a:p>
        </p:txBody>
      </p:sp>
      <p:sp>
        <p:nvSpPr>
          <p:cNvPr id="5" name="Slide Number Placeholder 4">
            <a:extLst>
              <a:ext uri="{FF2B5EF4-FFF2-40B4-BE49-F238E27FC236}">
                <a16:creationId xmlns:a16="http://schemas.microsoft.com/office/drawing/2014/main" id="{BFE7B297-E3AB-8C44-DB42-F8C0B7428826}"/>
              </a:ext>
            </a:extLst>
          </p:cNvPr>
          <p:cNvSpPr>
            <a:spLocks noGrp="1"/>
          </p:cNvSpPr>
          <p:nvPr>
            <p:ph type="sldNum" sz="quarter" idx="12"/>
          </p:nvPr>
        </p:nvSpPr>
        <p:spPr/>
        <p:txBody>
          <a:bodyPr/>
          <a:lstStyle/>
          <a:p>
            <a:fld id="{4C76F2DB-FE57-4982-A4AC-576111B31795}" type="slidenum">
              <a:rPr lang="en-GB" smtClean="0"/>
              <a:t>‹#›</a:t>
            </a:fld>
            <a:endParaRPr lang="en-GB"/>
          </a:p>
        </p:txBody>
      </p:sp>
    </p:spTree>
    <p:extLst>
      <p:ext uri="{BB962C8B-B14F-4D97-AF65-F5344CB8AC3E}">
        <p14:creationId xmlns:p14="http://schemas.microsoft.com/office/powerpoint/2010/main" val="164409144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BB5FE18B-AB59-F428-7A69-E362C8EF8544}"/>
              </a:ext>
            </a:extLst>
          </p:cNvPr>
          <p:cNvSpPr>
            <a:spLocks noGrp="1"/>
          </p:cNvSpPr>
          <p:nvPr>
            <p:ph type="dt" sz="half" idx="10"/>
          </p:nvPr>
        </p:nvSpPr>
        <p:spPr/>
        <p:txBody>
          <a:bodyPr/>
          <a:lstStyle/>
          <a:p>
            <a:fld id="{333189E8-9363-4E78-9C6A-819E59FACDE1}" type="datetimeFigureOut">
              <a:rPr lang="en-GB" smtClean="0"/>
              <a:t>03/12/2024</a:t>
            </a:fld>
            <a:endParaRPr lang="en-GB"/>
          </a:p>
        </p:txBody>
      </p:sp>
      <p:sp>
        <p:nvSpPr>
          <p:cNvPr id="3" name="Footer Placeholder 2">
            <a:extLst>
              <a:ext uri="{FF2B5EF4-FFF2-40B4-BE49-F238E27FC236}">
                <a16:creationId xmlns:a16="http://schemas.microsoft.com/office/drawing/2014/main" id="{85DC4ABF-0A46-7336-1FE2-5AF3F0CFEFC4}"/>
              </a:ext>
            </a:extLst>
          </p:cNvPr>
          <p:cNvSpPr>
            <a:spLocks noGrp="1"/>
          </p:cNvSpPr>
          <p:nvPr>
            <p:ph type="ftr" sz="quarter" idx="11"/>
          </p:nvPr>
        </p:nvSpPr>
        <p:spPr/>
        <p:txBody>
          <a:bodyPr/>
          <a:lstStyle/>
          <a:p>
            <a:endParaRPr lang="en-GB"/>
          </a:p>
        </p:txBody>
      </p:sp>
      <p:sp>
        <p:nvSpPr>
          <p:cNvPr id="4" name="Slide Number Placeholder 3">
            <a:extLst>
              <a:ext uri="{FF2B5EF4-FFF2-40B4-BE49-F238E27FC236}">
                <a16:creationId xmlns:a16="http://schemas.microsoft.com/office/drawing/2014/main" id="{87B2FB62-2BB2-32B1-6365-AA64344E26EF}"/>
              </a:ext>
            </a:extLst>
          </p:cNvPr>
          <p:cNvSpPr>
            <a:spLocks noGrp="1"/>
          </p:cNvSpPr>
          <p:nvPr>
            <p:ph type="sldNum" sz="quarter" idx="12"/>
          </p:nvPr>
        </p:nvSpPr>
        <p:spPr/>
        <p:txBody>
          <a:bodyPr/>
          <a:lstStyle/>
          <a:p>
            <a:fld id="{4C76F2DB-FE57-4982-A4AC-576111B31795}" type="slidenum">
              <a:rPr lang="en-GB" smtClean="0"/>
              <a:t>‹#›</a:t>
            </a:fld>
            <a:endParaRPr lang="en-GB"/>
          </a:p>
        </p:txBody>
      </p:sp>
    </p:spTree>
    <p:extLst>
      <p:ext uri="{BB962C8B-B14F-4D97-AF65-F5344CB8AC3E}">
        <p14:creationId xmlns:p14="http://schemas.microsoft.com/office/powerpoint/2010/main" val="357083822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1391252-A541-0F7F-5CF0-AE4D70189446}"/>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Content Placeholder 2">
            <a:extLst>
              <a:ext uri="{FF2B5EF4-FFF2-40B4-BE49-F238E27FC236}">
                <a16:creationId xmlns:a16="http://schemas.microsoft.com/office/drawing/2014/main" id="{708DB679-234C-0520-9F8B-EED4F38E087D}"/>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a:extLst>
              <a:ext uri="{FF2B5EF4-FFF2-40B4-BE49-F238E27FC236}">
                <a16:creationId xmlns:a16="http://schemas.microsoft.com/office/drawing/2014/main" id="{44C8D3E5-3FCB-F1FC-EC23-81DAFF84EF16}"/>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7B28CC0E-3DF8-4778-35AE-954AF7E32900}"/>
              </a:ext>
            </a:extLst>
          </p:cNvPr>
          <p:cNvSpPr>
            <a:spLocks noGrp="1"/>
          </p:cNvSpPr>
          <p:nvPr>
            <p:ph type="dt" sz="half" idx="10"/>
          </p:nvPr>
        </p:nvSpPr>
        <p:spPr/>
        <p:txBody>
          <a:bodyPr/>
          <a:lstStyle/>
          <a:p>
            <a:fld id="{333189E8-9363-4E78-9C6A-819E59FACDE1}" type="datetimeFigureOut">
              <a:rPr lang="en-GB" smtClean="0"/>
              <a:t>03/12/2024</a:t>
            </a:fld>
            <a:endParaRPr lang="en-GB"/>
          </a:p>
        </p:txBody>
      </p:sp>
      <p:sp>
        <p:nvSpPr>
          <p:cNvPr id="6" name="Footer Placeholder 5">
            <a:extLst>
              <a:ext uri="{FF2B5EF4-FFF2-40B4-BE49-F238E27FC236}">
                <a16:creationId xmlns:a16="http://schemas.microsoft.com/office/drawing/2014/main" id="{EA401F1C-8A3B-4879-32A5-928B9F3657E5}"/>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DFD1FF02-F2F1-CE32-AD1B-DE4DF65D12BB}"/>
              </a:ext>
            </a:extLst>
          </p:cNvPr>
          <p:cNvSpPr>
            <a:spLocks noGrp="1"/>
          </p:cNvSpPr>
          <p:nvPr>
            <p:ph type="sldNum" sz="quarter" idx="12"/>
          </p:nvPr>
        </p:nvSpPr>
        <p:spPr/>
        <p:txBody>
          <a:bodyPr/>
          <a:lstStyle/>
          <a:p>
            <a:fld id="{4C76F2DB-FE57-4982-A4AC-576111B31795}" type="slidenum">
              <a:rPr lang="en-GB" smtClean="0"/>
              <a:t>‹#›</a:t>
            </a:fld>
            <a:endParaRPr lang="en-GB"/>
          </a:p>
        </p:txBody>
      </p:sp>
    </p:spTree>
    <p:extLst>
      <p:ext uri="{BB962C8B-B14F-4D97-AF65-F5344CB8AC3E}">
        <p14:creationId xmlns:p14="http://schemas.microsoft.com/office/powerpoint/2010/main" val="44607005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3A73184-A608-567F-AE75-EF8C8E43E550}"/>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Picture Placeholder 2">
            <a:extLst>
              <a:ext uri="{FF2B5EF4-FFF2-40B4-BE49-F238E27FC236}">
                <a16:creationId xmlns:a16="http://schemas.microsoft.com/office/drawing/2014/main" id="{AA574C9E-656D-3F03-29F2-7BFD228F7491}"/>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a:extLst>
              <a:ext uri="{FF2B5EF4-FFF2-40B4-BE49-F238E27FC236}">
                <a16:creationId xmlns:a16="http://schemas.microsoft.com/office/drawing/2014/main" id="{1F436C9E-46BF-4437-177F-99C8056C4190}"/>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F0D9F692-45BB-F0D0-2043-73BB7C07E237}"/>
              </a:ext>
            </a:extLst>
          </p:cNvPr>
          <p:cNvSpPr>
            <a:spLocks noGrp="1"/>
          </p:cNvSpPr>
          <p:nvPr>
            <p:ph type="dt" sz="half" idx="10"/>
          </p:nvPr>
        </p:nvSpPr>
        <p:spPr/>
        <p:txBody>
          <a:bodyPr/>
          <a:lstStyle/>
          <a:p>
            <a:fld id="{333189E8-9363-4E78-9C6A-819E59FACDE1}" type="datetimeFigureOut">
              <a:rPr lang="en-GB" smtClean="0"/>
              <a:t>03/12/2024</a:t>
            </a:fld>
            <a:endParaRPr lang="en-GB"/>
          </a:p>
        </p:txBody>
      </p:sp>
      <p:sp>
        <p:nvSpPr>
          <p:cNvPr id="6" name="Footer Placeholder 5">
            <a:extLst>
              <a:ext uri="{FF2B5EF4-FFF2-40B4-BE49-F238E27FC236}">
                <a16:creationId xmlns:a16="http://schemas.microsoft.com/office/drawing/2014/main" id="{94E6C0BF-C4BE-9342-7836-E009C2B7110D}"/>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6252C4F0-55FE-A159-E0EF-C4E705E0FC86}"/>
              </a:ext>
            </a:extLst>
          </p:cNvPr>
          <p:cNvSpPr>
            <a:spLocks noGrp="1"/>
          </p:cNvSpPr>
          <p:nvPr>
            <p:ph type="sldNum" sz="quarter" idx="12"/>
          </p:nvPr>
        </p:nvSpPr>
        <p:spPr/>
        <p:txBody>
          <a:bodyPr/>
          <a:lstStyle/>
          <a:p>
            <a:fld id="{4C76F2DB-FE57-4982-A4AC-576111B31795}" type="slidenum">
              <a:rPr lang="en-GB" smtClean="0"/>
              <a:t>‹#›</a:t>
            </a:fld>
            <a:endParaRPr lang="en-GB"/>
          </a:p>
        </p:txBody>
      </p:sp>
    </p:spTree>
    <p:extLst>
      <p:ext uri="{BB962C8B-B14F-4D97-AF65-F5344CB8AC3E}">
        <p14:creationId xmlns:p14="http://schemas.microsoft.com/office/powerpoint/2010/main" val="398380720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36E72B5-B27A-F3DA-501F-CEAF3DD11DEC}"/>
              </a:ext>
            </a:extLst>
          </p:cNvPr>
          <p:cNvSpPr>
            <a:spLocks noGrp="1"/>
          </p:cNvSpPr>
          <p:nvPr>
            <p:ph type="title"/>
          </p:nvPr>
        </p:nvSpPr>
        <p:spPr/>
        <p:txBody>
          <a:bodyPr/>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EBEF6C69-A797-E772-9F90-4AB431372067}"/>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EBC2AD43-F493-BBB4-36E0-E3D6163425BF}"/>
              </a:ext>
            </a:extLst>
          </p:cNvPr>
          <p:cNvSpPr>
            <a:spLocks noGrp="1"/>
          </p:cNvSpPr>
          <p:nvPr>
            <p:ph type="dt" sz="half" idx="10"/>
          </p:nvPr>
        </p:nvSpPr>
        <p:spPr/>
        <p:txBody>
          <a:bodyPr/>
          <a:lstStyle/>
          <a:p>
            <a:fld id="{333189E8-9363-4E78-9C6A-819E59FACDE1}" type="datetimeFigureOut">
              <a:rPr lang="en-GB" smtClean="0"/>
              <a:t>03/12/2024</a:t>
            </a:fld>
            <a:endParaRPr lang="en-GB"/>
          </a:p>
        </p:txBody>
      </p:sp>
      <p:sp>
        <p:nvSpPr>
          <p:cNvPr id="5" name="Footer Placeholder 4">
            <a:extLst>
              <a:ext uri="{FF2B5EF4-FFF2-40B4-BE49-F238E27FC236}">
                <a16:creationId xmlns:a16="http://schemas.microsoft.com/office/drawing/2014/main" id="{19E6C4A5-7A76-8F86-723A-77235A5C6BE1}"/>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A7D3F2CC-267E-B401-FDAB-05EACFC4BEA6}"/>
              </a:ext>
            </a:extLst>
          </p:cNvPr>
          <p:cNvSpPr>
            <a:spLocks noGrp="1"/>
          </p:cNvSpPr>
          <p:nvPr>
            <p:ph type="sldNum" sz="quarter" idx="12"/>
          </p:nvPr>
        </p:nvSpPr>
        <p:spPr/>
        <p:txBody>
          <a:bodyPr/>
          <a:lstStyle/>
          <a:p>
            <a:fld id="{4C76F2DB-FE57-4982-A4AC-576111B31795}" type="slidenum">
              <a:rPr lang="en-GB" smtClean="0"/>
              <a:t>‹#›</a:t>
            </a:fld>
            <a:endParaRPr lang="en-GB"/>
          </a:p>
        </p:txBody>
      </p:sp>
    </p:spTree>
    <p:extLst>
      <p:ext uri="{BB962C8B-B14F-4D97-AF65-F5344CB8AC3E}">
        <p14:creationId xmlns:p14="http://schemas.microsoft.com/office/powerpoint/2010/main" val="20036971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9340D312-5D0B-1C74-D1E5-401F38E9F5CC}"/>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828922E7-0D79-726B-D5D6-B48F464E7DA7}"/>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C9A244E8-6B7D-E811-99A7-26103C6FF5C6}"/>
              </a:ext>
            </a:extLst>
          </p:cNvPr>
          <p:cNvSpPr>
            <a:spLocks noGrp="1"/>
          </p:cNvSpPr>
          <p:nvPr>
            <p:ph type="dt" sz="half" idx="10"/>
          </p:nvPr>
        </p:nvSpPr>
        <p:spPr/>
        <p:txBody>
          <a:bodyPr/>
          <a:lstStyle/>
          <a:p>
            <a:fld id="{333189E8-9363-4E78-9C6A-819E59FACDE1}" type="datetimeFigureOut">
              <a:rPr lang="en-GB" smtClean="0"/>
              <a:t>03/12/2024</a:t>
            </a:fld>
            <a:endParaRPr lang="en-GB"/>
          </a:p>
        </p:txBody>
      </p:sp>
      <p:sp>
        <p:nvSpPr>
          <p:cNvPr id="5" name="Footer Placeholder 4">
            <a:extLst>
              <a:ext uri="{FF2B5EF4-FFF2-40B4-BE49-F238E27FC236}">
                <a16:creationId xmlns:a16="http://schemas.microsoft.com/office/drawing/2014/main" id="{E7236741-858D-C978-B9A9-F936BF0340EC}"/>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C2802A0F-1E47-8672-92C6-025495DB4BA3}"/>
              </a:ext>
            </a:extLst>
          </p:cNvPr>
          <p:cNvSpPr>
            <a:spLocks noGrp="1"/>
          </p:cNvSpPr>
          <p:nvPr>
            <p:ph type="sldNum" sz="quarter" idx="12"/>
          </p:nvPr>
        </p:nvSpPr>
        <p:spPr/>
        <p:txBody>
          <a:bodyPr/>
          <a:lstStyle/>
          <a:p>
            <a:fld id="{4C76F2DB-FE57-4982-A4AC-576111B31795}" type="slidenum">
              <a:rPr lang="en-GB" smtClean="0"/>
              <a:t>‹#›</a:t>
            </a:fld>
            <a:endParaRPr lang="en-GB"/>
          </a:p>
        </p:txBody>
      </p:sp>
    </p:spTree>
    <p:extLst>
      <p:ext uri="{BB962C8B-B14F-4D97-AF65-F5344CB8AC3E}">
        <p14:creationId xmlns:p14="http://schemas.microsoft.com/office/powerpoint/2010/main" val="272424516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F3773EC-51BA-38B1-25D0-61CFF30DFD18}"/>
              </a:ext>
            </a:extLst>
          </p:cNvPr>
          <p:cNvSpPr txBox="1">
            <a:spLocks noGrp="1"/>
          </p:cNvSpPr>
          <p:nvPr>
            <p:ph type="ctrTitle"/>
          </p:nvPr>
        </p:nvSpPr>
        <p:spPr>
          <a:xfrm>
            <a:off x="1524003" y="1122361"/>
            <a:ext cx="9144000" cy="2387598"/>
          </a:xfrm>
        </p:spPr>
        <p:txBody>
          <a:bodyPr anchor="b" anchorCtr="1"/>
          <a:lstStyle>
            <a:lvl1pPr algn="ctr">
              <a:defRPr sz="4500"/>
            </a:lvl1pPr>
          </a:lstStyle>
          <a:p>
            <a:pPr lvl="0"/>
            <a:r>
              <a:rPr lang="en-GB"/>
              <a:t>Click to edit Master title style</a:t>
            </a:r>
          </a:p>
        </p:txBody>
      </p:sp>
      <p:sp>
        <p:nvSpPr>
          <p:cNvPr id="3" name="Subtitle 2">
            <a:extLst>
              <a:ext uri="{FF2B5EF4-FFF2-40B4-BE49-F238E27FC236}">
                <a16:creationId xmlns:a16="http://schemas.microsoft.com/office/drawing/2014/main" id="{25675C62-BCFC-35FF-AF90-FABBBEB88198}"/>
              </a:ext>
            </a:extLst>
          </p:cNvPr>
          <p:cNvSpPr txBox="1">
            <a:spLocks noGrp="1"/>
          </p:cNvSpPr>
          <p:nvPr>
            <p:ph type="subTitle" idx="1"/>
          </p:nvPr>
        </p:nvSpPr>
        <p:spPr>
          <a:xfrm>
            <a:off x="1524003" y="3602041"/>
            <a:ext cx="9144000" cy="1655758"/>
          </a:xfrm>
        </p:spPr>
        <p:txBody>
          <a:bodyPr anchorCtr="1"/>
          <a:lstStyle>
            <a:lvl1pPr marL="0" indent="0" algn="ctr">
              <a:buNone/>
              <a:defRPr sz="1800"/>
            </a:lvl1pPr>
          </a:lstStyle>
          <a:p>
            <a:pPr lvl="0"/>
            <a:r>
              <a:rPr lang="en-GB"/>
              <a:t>Click to edit Master subtitle style</a:t>
            </a:r>
          </a:p>
        </p:txBody>
      </p:sp>
      <p:sp>
        <p:nvSpPr>
          <p:cNvPr id="4" name="Date Placeholder 3">
            <a:extLst>
              <a:ext uri="{FF2B5EF4-FFF2-40B4-BE49-F238E27FC236}">
                <a16:creationId xmlns:a16="http://schemas.microsoft.com/office/drawing/2014/main" id="{DAD0A67F-3F56-AF28-0ECA-E1B95171FC3F}"/>
              </a:ext>
            </a:extLst>
          </p:cNvPr>
          <p:cNvSpPr txBox="1">
            <a:spLocks noGrp="1"/>
          </p:cNvSpPr>
          <p:nvPr>
            <p:ph type="dt" sz="half" idx="7"/>
          </p:nvPr>
        </p:nvSpPr>
        <p:spPr/>
        <p:txBody>
          <a:bodyPr/>
          <a:lstStyle>
            <a:lvl1pPr>
              <a:defRPr/>
            </a:lvl1pPr>
          </a:lstStyle>
          <a:p>
            <a:pPr lvl="0"/>
            <a:fld id="{9423D448-87E8-44DB-A1E3-7670571A6460}" type="datetime1">
              <a:rPr lang="en-GB"/>
              <a:pPr lvl="0"/>
              <a:t>03/12/2024</a:t>
            </a:fld>
            <a:endParaRPr lang="en-GB"/>
          </a:p>
        </p:txBody>
      </p:sp>
      <p:sp>
        <p:nvSpPr>
          <p:cNvPr id="5" name="Footer Placeholder 4">
            <a:extLst>
              <a:ext uri="{FF2B5EF4-FFF2-40B4-BE49-F238E27FC236}">
                <a16:creationId xmlns:a16="http://schemas.microsoft.com/office/drawing/2014/main" id="{682FD453-AD7A-7463-A576-7A61305C1B26}"/>
              </a:ext>
            </a:extLst>
          </p:cNvPr>
          <p:cNvSpPr txBox="1">
            <a:spLocks noGrp="1"/>
          </p:cNvSpPr>
          <p:nvPr>
            <p:ph type="ftr" sz="quarter" idx="9"/>
          </p:nvPr>
        </p:nvSpPr>
        <p:spPr/>
        <p:txBody>
          <a:bodyPr/>
          <a:lstStyle>
            <a:lvl1pPr>
              <a:defRPr/>
            </a:lvl1pPr>
          </a:lstStyle>
          <a:p>
            <a:pPr lvl="0"/>
            <a:endParaRPr lang="en-GB"/>
          </a:p>
        </p:txBody>
      </p:sp>
      <p:sp>
        <p:nvSpPr>
          <p:cNvPr id="6" name="Slide Number Placeholder 5">
            <a:extLst>
              <a:ext uri="{FF2B5EF4-FFF2-40B4-BE49-F238E27FC236}">
                <a16:creationId xmlns:a16="http://schemas.microsoft.com/office/drawing/2014/main" id="{60620771-AA5C-CFA4-3C41-26570BFDF04B}"/>
              </a:ext>
            </a:extLst>
          </p:cNvPr>
          <p:cNvSpPr txBox="1">
            <a:spLocks noGrp="1"/>
          </p:cNvSpPr>
          <p:nvPr>
            <p:ph type="sldNum" sz="quarter" idx="8"/>
          </p:nvPr>
        </p:nvSpPr>
        <p:spPr/>
        <p:txBody>
          <a:bodyPr/>
          <a:lstStyle>
            <a:lvl1pPr>
              <a:defRPr/>
            </a:lvl1pPr>
          </a:lstStyle>
          <a:p>
            <a:pPr lvl="0"/>
            <a:fld id="{79295D6F-D555-4468-A0DA-F9B6E61A36AB}" type="slidenum">
              <a:t>‹#›</a:t>
            </a:fld>
            <a:endParaRPr lang="en-GB"/>
          </a:p>
        </p:txBody>
      </p:sp>
    </p:spTree>
    <p:extLst>
      <p:ext uri="{BB962C8B-B14F-4D97-AF65-F5344CB8AC3E}">
        <p14:creationId xmlns:p14="http://schemas.microsoft.com/office/powerpoint/2010/main" val="2822910920"/>
      </p:ext>
    </p:extLst>
  </p:cSld>
  <p:clrMapOvr>
    <a:masterClrMapping/>
  </p:clrMapOvr>
  <p:hf sldNum="0" hdr="0" ftr="0" dt="0"/>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9DBB8EA-AFC5-D63C-FEC9-BC7A0CD89C3A}"/>
              </a:ext>
            </a:extLst>
          </p:cNvPr>
          <p:cNvSpPr txBox="1">
            <a:spLocks noGrp="1"/>
          </p:cNvSpPr>
          <p:nvPr>
            <p:ph type="title"/>
          </p:nvPr>
        </p:nvSpPr>
        <p:spPr/>
        <p:txBody>
          <a:bodyPr/>
          <a:lstStyle>
            <a:lvl1pPr>
              <a:defRPr/>
            </a:lvl1pPr>
          </a:lstStyle>
          <a:p>
            <a:pPr lvl="0"/>
            <a:r>
              <a:rPr lang="en-GB"/>
              <a:t>Click to edit Master title style</a:t>
            </a:r>
          </a:p>
        </p:txBody>
      </p:sp>
      <p:sp>
        <p:nvSpPr>
          <p:cNvPr id="3" name="Content Placeholder 2">
            <a:extLst>
              <a:ext uri="{FF2B5EF4-FFF2-40B4-BE49-F238E27FC236}">
                <a16:creationId xmlns:a16="http://schemas.microsoft.com/office/drawing/2014/main" id="{48BCBF6C-2F98-BAC0-1278-C8AE7534C1EB}"/>
              </a:ext>
            </a:extLst>
          </p:cNvPr>
          <p:cNvSpPr txBox="1">
            <a:spLocks noGrp="1"/>
          </p:cNvSpPr>
          <p:nvPr>
            <p:ph idx="1"/>
          </p:nvPr>
        </p:nvSpPr>
        <p:spPr/>
        <p:txBody>
          <a:bodyPr/>
          <a:lstStyle>
            <a:lvl1pPr>
              <a:defRPr/>
            </a:lvl1pPr>
            <a:lvl2pPr>
              <a:defRPr/>
            </a:lvl2pPr>
            <a:lvl3pPr>
              <a:defRPr/>
            </a:lvl3pPr>
            <a:lvl4pPr>
              <a:defRPr/>
            </a:lvl4pPr>
            <a:lvl5pPr>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4" name="Date Placeholder 3">
            <a:extLst>
              <a:ext uri="{FF2B5EF4-FFF2-40B4-BE49-F238E27FC236}">
                <a16:creationId xmlns:a16="http://schemas.microsoft.com/office/drawing/2014/main" id="{01D68DD1-5E64-30B2-515C-18357B75D3C9}"/>
              </a:ext>
            </a:extLst>
          </p:cNvPr>
          <p:cNvSpPr txBox="1">
            <a:spLocks noGrp="1"/>
          </p:cNvSpPr>
          <p:nvPr>
            <p:ph type="dt" sz="half" idx="7"/>
          </p:nvPr>
        </p:nvSpPr>
        <p:spPr/>
        <p:txBody>
          <a:bodyPr/>
          <a:lstStyle>
            <a:lvl1pPr>
              <a:defRPr/>
            </a:lvl1pPr>
          </a:lstStyle>
          <a:p>
            <a:pPr lvl="0"/>
            <a:fld id="{09FEA3F3-3A00-4B12-A086-E30922F3FBEF}" type="datetime1">
              <a:rPr lang="en-GB"/>
              <a:pPr lvl="0"/>
              <a:t>03/12/2024</a:t>
            </a:fld>
            <a:endParaRPr lang="en-GB"/>
          </a:p>
        </p:txBody>
      </p:sp>
      <p:sp>
        <p:nvSpPr>
          <p:cNvPr id="5" name="Footer Placeholder 4">
            <a:extLst>
              <a:ext uri="{FF2B5EF4-FFF2-40B4-BE49-F238E27FC236}">
                <a16:creationId xmlns:a16="http://schemas.microsoft.com/office/drawing/2014/main" id="{D85E6D7A-64E6-C08D-669E-B2D21EFDC386}"/>
              </a:ext>
            </a:extLst>
          </p:cNvPr>
          <p:cNvSpPr txBox="1">
            <a:spLocks noGrp="1"/>
          </p:cNvSpPr>
          <p:nvPr>
            <p:ph type="ftr" sz="quarter" idx="9"/>
          </p:nvPr>
        </p:nvSpPr>
        <p:spPr/>
        <p:txBody>
          <a:bodyPr/>
          <a:lstStyle>
            <a:lvl1pPr>
              <a:defRPr/>
            </a:lvl1pPr>
          </a:lstStyle>
          <a:p>
            <a:pPr lvl="0"/>
            <a:endParaRPr lang="en-GB"/>
          </a:p>
        </p:txBody>
      </p:sp>
      <p:sp>
        <p:nvSpPr>
          <p:cNvPr id="6" name="Slide Number Placeholder 5">
            <a:extLst>
              <a:ext uri="{FF2B5EF4-FFF2-40B4-BE49-F238E27FC236}">
                <a16:creationId xmlns:a16="http://schemas.microsoft.com/office/drawing/2014/main" id="{BACA9CA1-1D84-A34B-375B-1F650C2A07DE}"/>
              </a:ext>
            </a:extLst>
          </p:cNvPr>
          <p:cNvSpPr txBox="1">
            <a:spLocks noGrp="1"/>
          </p:cNvSpPr>
          <p:nvPr>
            <p:ph type="sldNum" sz="quarter" idx="8"/>
          </p:nvPr>
        </p:nvSpPr>
        <p:spPr/>
        <p:txBody>
          <a:bodyPr/>
          <a:lstStyle>
            <a:lvl1pPr>
              <a:defRPr/>
            </a:lvl1pPr>
          </a:lstStyle>
          <a:p>
            <a:pPr lvl="0"/>
            <a:fld id="{FDDA52B6-3A20-4C55-AE12-1903272AFE7A}" type="slidenum">
              <a:t>‹#›</a:t>
            </a:fld>
            <a:endParaRPr lang="en-GB"/>
          </a:p>
        </p:txBody>
      </p:sp>
    </p:spTree>
    <p:extLst>
      <p:ext uri="{BB962C8B-B14F-4D97-AF65-F5344CB8AC3E}">
        <p14:creationId xmlns:p14="http://schemas.microsoft.com/office/powerpoint/2010/main" val="49115079"/>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432036-988E-4A06-918A-6D712179273D}"/>
              </a:ext>
            </a:extLst>
          </p:cNvPr>
          <p:cNvSpPr txBox="1">
            <a:spLocks noGrp="1"/>
          </p:cNvSpPr>
          <p:nvPr>
            <p:ph type="title"/>
          </p:nvPr>
        </p:nvSpPr>
        <p:spPr>
          <a:xfrm>
            <a:off x="831847" y="1709737"/>
            <a:ext cx="10515600" cy="2852735"/>
          </a:xfrm>
        </p:spPr>
        <p:txBody>
          <a:bodyPr anchor="b"/>
          <a:lstStyle>
            <a:lvl1pPr>
              <a:defRPr sz="4500"/>
            </a:lvl1pPr>
          </a:lstStyle>
          <a:p>
            <a:pPr lvl="0"/>
            <a:r>
              <a:rPr lang="en-GB"/>
              <a:t>Click to edit Master title style</a:t>
            </a:r>
          </a:p>
        </p:txBody>
      </p:sp>
      <p:sp>
        <p:nvSpPr>
          <p:cNvPr id="3" name="Text Placeholder 2">
            <a:extLst>
              <a:ext uri="{FF2B5EF4-FFF2-40B4-BE49-F238E27FC236}">
                <a16:creationId xmlns:a16="http://schemas.microsoft.com/office/drawing/2014/main" id="{B4D78F45-819C-31B2-C37E-2B1B9276B01A}"/>
              </a:ext>
            </a:extLst>
          </p:cNvPr>
          <p:cNvSpPr txBox="1">
            <a:spLocks noGrp="1"/>
          </p:cNvSpPr>
          <p:nvPr>
            <p:ph type="body" idx="1"/>
          </p:nvPr>
        </p:nvSpPr>
        <p:spPr>
          <a:xfrm>
            <a:off x="831847" y="4589465"/>
            <a:ext cx="10515600" cy="1500182"/>
          </a:xfrm>
        </p:spPr>
        <p:txBody>
          <a:bodyPr/>
          <a:lstStyle>
            <a:lvl1pPr marL="0" indent="0">
              <a:buNone/>
              <a:defRPr sz="1800">
                <a:solidFill>
                  <a:srgbClr val="898989"/>
                </a:solidFill>
              </a:defRPr>
            </a:lvl1pPr>
          </a:lstStyle>
          <a:p>
            <a:pPr lvl="0"/>
            <a:r>
              <a:rPr lang="en-GB"/>
              <a:t>Click to edit Master text styles</a:t>
            </a:r>
          </a:p>
        </p:txBody>
      </p:sp>
      <p:sp>
        <p:nvSpPr>
          <p:cNvPr id="4" name="Date Placeholder 3">
            <a:extLst>
              <a:ext uri="{FF2B5EF4-FFF2-40B4-BE49-F238E27FC236}">
                <a16:creationId xmlns:a16="http://schemas.microsoft.com/office/drawing/2014/main" id="{58FB27C9-9FBD-5C38-D8A4-4B3E63AFF51A}"/>
              </a:ext>
            </a:extLst>
          </p:cNvPr>
          <p:cNvSpPr txBox="1">
            <a:spLocks noGrp="1"/>
          </p:cNvSpPr>
          <p:nvPr>
            <p:ph type="dt" sz="half" idx="7"/>
          </p:nvPr>
        </p:nvSpPr>
        <p:spPr/>
        <p:txBody>
          <a:bodyPr/>
          <a:lstStyle>
            <a:lvl1pPr>
              <a:defRPr/>
            </a:lvl1pPr>
          </a:lstStyle>
          <a:p>
            <a:pPr lvl="0"/>
            <a:fld id="{BEBCDA08-65CB-41F1-8DE7-21A55AC73192}" type="datetime1">
              <a:rPr lang="en-GB"/>
              <a:pPr lvl="0"/>
              <a:t>03/12/2024</a:t>
            </a:fld>
            <a:endParaRPr lang="en-GB"/>
          </a:p>
        </p:txBody>
      </p:sp>
      <p:sp>
        <p:nvSpPr>
          <p:cNvPr id="5" name="Footer Placeholder 4">
            <a:extLst>
              <a:ext uri="{FF2B5EF4-FFF2-40B4-BE49-F238E27FC236}">
                <a16:creationId xmlns:a16="http://schemas.microsoft.com/office/drawing/2014/main" id="{356FB9C8-D479-538A-9CAA-606D7F807D47}"/>
              </a:ext>
            </a:extLst>
          </p:cNvPr>
          <p:cNvSpPr txBox="1">
            <a:spLocks noGrp="1"/>
          </p:cNvSpPr>
          <p:nvPr>
            <p:ph type="ftr" sz="quarter" idx="9"/>
          </p:nvPr>
        </p:nvSpPr>
        <p:spPr/>
        <p:txBody>
          <a:bodyPr/>
          <a:lstStyle>
            <a:lvl1pPr>
              <a:defRPr/>
            </a:lvl1pPr>
          </a:lstStyle>
          <a:p>
            <a:pPr lvl="0"/>
            <a:endParaRPr lang="en-GB"/>
          </a:p>
        </p:txBody>
      </p:sp>
      <p:sp>
        <p:nvSpPr>
          <p:cNvPr id="6" name="Slide Number Placeholder 5">
            <a:extLst>
              <a:ext uri="{FF2B5EF4-FFF2-40B4-BE49-F238E27FC236}">
                <a16:creationId xmlns:a16="http://schemas.microsoft.com/office/drawing/2014/main" id="{8F112A51-B65B-6015-29F0-4836A9F02E67}"/>
              </a:ext>
            </a:extLst>
          </p:cNvPr>
          <p:cNvSpPr txBox="1">
            <a:spLocks noGrp="1"/>
          </p:cNvSpPr>
          <p:nvPr>
            <p:ph type="sldNum" sz="quarter" idx="8"/>
          </p:nvPr>
        </p:nvSpPr>
        <p:spPr/>
        <p:txBody>
          <a:bodyPr/>
          <a:lstStyle>
            <a:lvl1pPr>
              <a:defRPr/>
            </a:lvl1pPr>
          </a:lstStyle>
          <a:p>
            <a:pPr lvl="0"/>
            <a:fld id="{25F3B4AB-EB2A-445C-9371-B1650818F817}" type="slidenum">
              <a:t>‹#›</a:t>
            </a:fld>
            <a:endParaRPr lang="en-GB"/>
          </a:p>
        </p:txBody>
      </p:sp>
    </p:spTree>
    <p:extLst>
      <p:ext uri="{BB962C8B-B14F-4D97-AF65-F5344CB8AC3E}">
        <p14:creationId xmlns:p14="http://schemas.microsoft.com/office/powerpoint/2010/main" val="579843520"/>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F184C87-0EDB-C0DE-EF4A-4D81FBD2CA1B}"/>
              </a:ext>
            </a:extLst>
          </p:cNvPr>
          <p:cNvSpPr txBox="1">
            <a:spLocks noGrp="1"/>
          </p:cNvSpPr>
          <p:nvPr>
            <p:ph type="title"/>
          </p:nvPr>
        </p:nvSpPr>
        <p:spPr/>
        <p:txBody>
          <a:bodyPr/>
          <a:lstStyle>
            <a:lvl1pPr>
              <a:defRPr/>
            </a:lvl1pPr>
          </a:lstStyle>
          <a:p>
            <a:pPr lvl="0"/>
            <a:r>
              <a:rPr lang="en-GB"/>
              <a:t>Click to edit Master title style</a:t>
            </a:r>
          </a:p>
        </p:txBody>
      </p:sp>
      <p:sp>
        <p:nvSpPr>
          <p:cNvPr id="3" name="Content Placeholder 2">
            <a:extLst>
              <a:ext uri="{FF2B5EF4-FFF2-40B4-BE49-F238E27FC236}">
                <a16:creationId xmlns:a16="http://schemas.microsoft.com/office/drawing/2014/main" id="{33E4F718-5963-08ED-0339-DEB14B1FB34A}"/>
              </a:ext>
            </a:extLst>
          </p:cNvPr>
          <p:cNvSpPr txBox="1">
            <a:spLocks noGrp="1"/>
          </p:cNvSpPr>
          <p:nvPr>
            <p:ph idx="1"/>
          </p:nvPr>
        </p:nvSpPr>
        <p:spPr>
          <a:xfrm>
            <a:off x="838204" y="1825627"/>
            <a:ext cx="5181603" cy="4351336"/>
          </a:xfrm>
        </p:spPr>
        <p:txBody>
          <a:bodyPr/>
          <a:lstStyle>
            <a:lvl1pPr>
              <a:defRPr/>
            </a:lvl1pPr>
            <a:lvl2pPr>
              <a:defRPr/>
            </a:lvl2pPr>
            <a:lvl3pPr>
              <a:defRPr/>
            </a:lvl3pPr>
            <a:lvl4pPr>
              <a:defRPr/>
            </a:lvl4pPr>
            <a:lvl5pPr>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4" name="Content Placeholder 3">
            <a:extLst>
              <a:ext uri="{FF2B5EF4-FFF2-40B4-BE49-F238E27FC236}">
                <a16:creationId xmlns:a16="http://schemas.microsoft.com/office/drawing/2014/main" id="{C944FD71-A63E-732A-D8A1-9EF4EE83B6C5}"/>
              </a:ext>
            </a:extLst>
          </p:cNvPr>
          <p:cNvSpPr txBox="1">
            <a:spLocks noGrp="1"/>
          </p:cNvSpPr>
          <p:nvPr>
            <p:ph idx="2"/>
          </p:nvPr>
        </p:nvSpPr>
        <p:spPr>
          <a:xfrm>
            <a:off x="6172201" y="1825627"/>
            <a:ext cx="5181603" cy="4351336"/>
          </a:xfrm>
        </p:spPr>
        <p:txBody>
          <a:bodyPr/>
          <a:lstStyle>
            <a:lvl1pPr>
              <a:defRPr/>
            </a:lvl1pPr>
            <a:lvl2pPr>
              <a:defRPr/>
            </a:lvl2pPr>
            <a:lvl3pPr>
              <a:defRPr/>
            </a:lvl3pPr>
            <a:lvl4pPr>
              <a:defRPr/>
            </a:lvl4pPr>
            <a:lvl5pPr>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5" name="Date Placeholder 4">
            <a:extLst>
              <a:ext uri="{FF2B5EF4-FFF2-40B4-BE49-F238E27FC236}">
                <a16:creationId xmlns:a16="http://schemas.microsoft.com/office/drawing/2014/main" id="{4F877DFD-5CC5-EB31-90A7-C0561DAB1529}"/>
              </a:ext>
            </a:extLst>
          </p:cNvPr>
          <p:cNvSpPr txBox="1">
            <a:spLocks noGrp="1"/>
          </p:cNvSpPr>
          <p:nvPr>
            <p:ph type="dt" sz="half" idx="7"/>
          </p:nvPr>
        </p:nvSpPr>
        <p:spPr/>
        <p:txBody>
          <a:bodyPr/>
          <a:lstStyle>
            <a:lvl1pPr>
              <a:defRPr/>
            </a:lvl1pPr>
          </a:lstStyle>
          <a:p>
            <a:pPr lvl="0"/>
            <a:fld id="{A49EDC90-A184-49FB-A1DD-ADC8704284E8}" type="datetime1">
              <a:rPr lang="en-GB"/>
              <a:pPr lvl="0"/>
              <a:t>03/12/2024</a:t>
            </a:fld>
            <a:endParaRPr lang="en-GB"/>
          </a:p>
        </p:txBody>
      </p:sp>
      <p:sp>
        <p:nvSpPr>
          <p:cNvPr id="6" name="Footer Placeholder 5">
            <a:extLst>
              <a:ext uri="{FF2B5EF4-FFF2-40B4-BE49-F238E27FC236}">
                <a16:creationId xmlns:a16="http://schemas.microsoft.com/office/drawing/2014/main" id="{0EC360FB-CA4A-AD28-8425-2C9E211BB197}"/>
              </a:ext>
            </a:extLst>
          </p:cNvPr>
          <p:cNvSpPr txBox="1">
            <a:spLocks noGrp="1"/>
          </p:cNvSpPr>
          <p:nvPr>
            <p:ph type="ftr" sz="quarter" idx="9"/>
          </p:nvPr>
        </p:nvSpPr>
        <p:spPr/>
        <p:txBody>
          <a:bodyPr/>
          <a:lstStyle>
            <a:lvl1pPr>
              <a:defRPr/>
            </a:lvl1pPr>
          </a:lstStyle>
          <a:p>
            <a:pPr lvl="0"/>
            <a:endParaRPr lang="en-GB"/>
          </a:p>
        </p:txBody>
      </p:sp>
      <p:sp>
        <p:nvSpPr>
          <p:cNvPr id="7" name="Slide Number Placeholder 6">
            <a:extLst>
              <a:ext uri="{FF2B5EF4-FFF2-40B4-BE49-F238E27FC236}">
                <a16:creationId xmlns:a16="http://schemas.microsoft.com/office/drawing/2014/main" id="{63730ED8-DEA3-915C-2FB8-B2DF36C5A34E}"/>
              </a:ext>
            </a:extLst>
          </p:cNvPr>
          <p:cNvSpPr txBox="1">
            <a:spLocks noGrp="1"/>
          </p:cNvSpPr>
          <p:nvPr>
            <p:ph type="sldNum" sz="quarter" idx="8"/>
          </p:nvPr>
        </p:nvSpPr>
        <p:spPr/>
        <p:txBody>
          <a:bodyPr/>
          <a:lstStyle>
            <a:lvl1pPr>
              <a:defRPr/>
            </a:lvl1pPr>
          </a:lstStyle>
          <a:p>
            <a:pPr lvl="0"/>
            <a:fld id="{757CF3B9-C10D-4F21-9BB9-354E72A88B21}" type="slidenum">
              <a:t>‹#›</a:t>
            </a:fld>
            <a:endParaRPr lang="en-GB"/>
          </a:p>
        </p:txBody>
      </p:sp>
    </p:spTree>
    <p:extLst>
      <p:ext uri="{BB962C8B-B14F-4D97-AF65-F5344CB8AC3E}">
        <p14:creationId xmlns:p14="http://schemas.microsoft.com/office/powerpoint/2010/main" val="3580515631"/>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55FCB38-820C-4837-09E9-1403E8553CB6}"/>
              </a:ext>
            </a:extLst>
          </p:cNvPr>
          <p:cNvSpPr txBox="1">
            <a:spLocks noGrp="1"/>
          </p:cNvSpPr>
          <p:nvPr>
            <p:ph type="title"/>
          </p:nvPr>
        </p:nvSpPr>
        <p:spPr>
          <a:xfrm>
            <a:off x="839784" y="365131"/>
            <a:ext cx="10515600" cy="1325559"/>
          </a:xfrm>
        </p:spPr>
        <p:txBody>
          <a:bodyPr/>
          <a:lstStyle>
            <a:lvl1pPr>
              <a:defRPr/>
            </a:lvl1pPr>
          </a:lstStyle>
          <a:p>
            <a:pPr lvl="0"/>
            <a:r>
              <a:rPr lang="en-GB"/>
              <a:t>Click to edit Master title style</a:t>
            </a:r>
          </a:p>
        </p:txBody>
      </p:sp>
      <p:sp>
        <p:nvSpPr>
          <p:cNvPr id="3" name="Text Placeholder 2">
            <a:extLst>
              <a:ext uri="{FF2B5EF4-FFF2-40B4-BE49-F238E27FC236}">
                <a16:creationId xmlns:a16="http://schemas.microsoft.com/office/drawing/2014/main" id="{188A5DAC-3CE8-0931-ADA6-3C5017F2B3B8}"/>
              </a:ext>
            </a:extLst>
          </p:cNvPr>
          <p:cNvSpPr txBox="1">
            <a:spLocks noGrp="1"/>
          </p:cNvSpPr>
          <p:nvPr>
            <p:ph type="body" idx="1"/>
          </p:nvPr>
        </p:nvSpPr>
        <p:spPr>
          <a:xfrm>
            <a:off x="839785" y="1681160"/>
            <a:ext cx="5157783" cy="823910"/>
          </a:xfrm>
        </p:spPr>
        <p:txBody>
          <a:bodyPr anchor="b"/>
          <a:lstStyle>
            <a:lvl1pPr marL="0" indent="0">
              <a:buNone/>
              <a:defRPr sz="1800" b="1"/>
            </a:lvl1pPr>
          </a:lstStyle>
          <a:p>
            <a:pPr lvl="0"/>
            <a:r>
              <a:rPr lang="en-GB"/>
              <a:t>Click to edit Master text styles</a:t>
            </a:r>
          </a:p>
        </p:txBody>
      </p:sp>
      <p:sp>
        <p:nvSpPr>
          <p:cNvPr id="4" name="Content Placeholder 3">
            <a:extLst>
              <a:ext uri="{FF2B5EF4-FFF2-40B4-BE49-F238E27FC236}">
                <a16:creationId xmlns:a16="http://schemas.microsoft.com/office/drawing/2014/main" id="{E68F1D09-D0F9-FA9A-2A70-47C0A851CEDD}"/>
              </a:ext>
            </a:extLst>
          </p:cNvPr>
          <p:cNvSpPr txBox="1">
            <a:spLocks noGrp="1"/>
          </p:cNvSpPr>
          <p:nvPr>
            <p:ph idx="2"/>
          </p:nvPr>
        </p:nvSpPr>
        <p:spPr>
          <a:xfrm>
            <a:off x="839785" y="2505073"/>
            <a:ext cx="5157783" cy="3684583"/>
          </a:xfrm>
        </p:spPr>
        <p:txBody>
          <a:bodyPr/>
          <a:lstStyle>
            <a:lvl1pPr>
              <a:defRPr/>
            </a:lvl1pPr>
            <a:lvl2pPr>
              <a:defRPr/>
            </a:lvl2pPr>
            <a:lvl3pPr>
              <a:defRPr/>
            </a:lvl3pPr>
            <a:lvl4pPr>
              <a:defRPr/>
            </a:lvl4pPr>
            <a:lvl5pPr>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5" name="Text Placeholder 4">
            <a:extLst>
              <a:ext uri="{FF2B5EF4-FFF2-40B4-BE49-F238E27FC236}">
                <a16:creationId xmlns:a16="http://schemas.microsoft.com/office/drawing/2014/main" id="{8E33C772-446B-CF33-3981-8F69CBB57ED3}"/>
              </a:ext>
            </a:extLst>
          </p:cNvPr>
          <p:cNvSpPr txBox="1">
            <a:spLocks noGrp="1"/>
          </p:cNvSpPr>
          <p:nvPr>
            <p:ph type="body" idx="3"/>
          </p:nvPr>
        </p:nvSpPr>
        <p:spPr>
          <a:xfrm>
            <a:off x="6172200" y="1681160"/>
            <a:ext cx="5183184" cy="823910"/>
          </a:xfrm>
        </p:spPr>
        <p:txBody>
          <a:bodyPr anchor="b"/>
          <a:lstStyle>
            <a:lvl1pPr marL="0" indent="0">
              <a:buNone/>
              <a:defRPr sz="1800" b="1"/>
            </a:lvl1pPr>
          </a:lstStyle>
          <a:p>
            <a:pPr lvl="0"/>
            <a:r>
              <a:rPr lang="en-GB"/>
              <a:t>Click to edit Master text styles</a:t>
            </a:r>
          </a:p>
        </p:txBody>
      </p:sp>
      <p:sp>
        <p:nvSpPr>
          <p:cNvPr id="6" name="Content Placeholder 5">
            <a:extLst>
              <a:ext uri="{FF2B5EF4-FFF2-40B4-BE49-F238E27FC236}">
                <a16:creationId xmlns:a16="http://schemas.microsoft.com/office/drawing/2014/main" id="{6E10242E-1B55-9297-F5EA-CFAF8FAF3C8B}"/>
              </a:ext>
            </a:extLst>
          </p:cNvPr>
          <p:cNvSpPr txBox="1">
            <a:spLocks noGrp="1"/>
          </p:cNvSpPr>
          <p:nvPr>
            <p:ph idx="4"/>
          </p:nvPr>
        </p:nvSpPr>
        <p:spPr>
          <a:xfrm>
            <a:off x="6172200" y="2505073"/>
            <a:ext cx="5183184" cy="3684583"/>
          </a:xfrm>
        </p:spPr>
        <p:txBody>
          <a:bodyPr/>
          <a:lstStyle>
            <a:lvl1pPr>
              <a:defRPr/>
            </a:lvl1pPr>
            <a:lvl2pPr>
              <a:defRPr/>
            </a:lvl2pPr>
            <a:lvl3pPr>
              <a:defRPr/>
            </a:lvl3pPr>
            <a:lvl4pPr>
              <a:defRPr/>
            </a:lvl4pPr>
            <a:lvl5pPr>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7" name="Date Placeholder 6">
            <a:extLst>
              <a:ext uri="{FF2B5EF4-FFF2-40B4-BE49-F238E27FC236}">
                <a16:creationId xmlns:a16="http://schemas.microsoft.com/office/drawing/2014/main" id="{E07FE4FB-975F-A88E-7155-9A3B528CDC82}"/>
              </a:ext>
            </a:extLst>
          </p:cNvPr>
          <p:cNvSpPr txBox="1">
            <a:spLocks noGrp="1"/>
          </p:cNvSpPr>
          <p:nvPr>
            <p:ph type="dt" sz="half" idx="7"/>
          </p:nvPr>
        </p:nvSpPr>
        <p:spPr/>
        <p:txBody>
          <a:bodyPr/>
          <a:lstStyle>
            <a:lvl1pPr>
              <a:defRPr/>
            </a:lvl1pPr>
          </a:lstStyle>
          <a:p>
            <a:pPr lvl="0"/>
            <a:fld id="{EFE1A351-E29F-4AEF-8154-BFABB916127B}" type="datetime1">
              <a:rPr lang="en-GB"/>
              <a:pPr lvl="0"/>
              <a:t>03/12/2024</a:t>
            </a:fld>
            <a:endParaRPr lang="en-GB"/>
          </a:p>
        </p:txBody>
      </p:sp>
      <p:sp>
        <p:nvSpPr>
          <p:cNvPr id="8" name="Footer Placeholder 7">
            <a:extLst>
              <a:ext uri="{FF2B5EF4-FFF2-40B4-BE49-F238E27FC236}">
                <a16:creationId xmlns:a16="http://schemas.microsoft.com/office/drawing/2014/main" id="{E3D3CE2A-FA73-2A5A-5AC5-14A7F743EC8E}"/>
              </a:ext>
            </a:extLst>
          </p:cNvPr>
          <p:cNvSpPr txBox="1">
            <a:spLocks noGrp="1"/>
          </p:cNvSpPr>
          <p:nvPr>
            <p:ph type="ftr" sz="quarter" idx="9"/>
          </p:nvPr>
        </p:nvSpPr>
        <p:spPr/>
        <p:txBody>
          <a:bodyPr/>
          <a:lstStyle>
            <a:lvl1pPr>
              <a:defRPr/>
            </a:lvl1pPr>
          </a:lstStyle>
          <a:p>
            <a:pPr lvl="0"/>
            <a:endParaRPr lang="en-GB"/>
          </a:p>
        </p:txBody>
      </p:sp>
      <p:sp>
        <p:nvSpPr>
          <p:cNvPr id="9" name="Slide Number Placeholder 8">
            <a:extLst>
              <a:ext uri="{FF2B5EF4-FFF2-40B4-BE49-F238E27FC236}">
                <a16:creationId xmlns:a16="http://schemas.microsoft.com/office/drawing/2014/main" id="{1D9BCB67-57D5-4A4F-BB6B-5C46EEBA61C8}"/>
              </a:ext>
            </a:extLst>
          </p:cNvPr>
          <p:cNvSpPr txBox="1">
            <a:spLocks noGrp="1"/>
          </p:cNvSpPr>
          <p:nvPr>
            <p:ph type="sldNum" sz="quarter" idx="8"/>
          </p:nvPr>
        </p:nvSpPr>
        <p:spPr/>
        <p:txBody>
          <a:bodyPr/>
          <a:lstStyle>
            <a:lvl1pPr>
              <a:defRPr/>
            </a:lvl1pPr>
          </a:lstStyle>
          <a:p>
            <a:pPr lvl="0"/>
            <a:fld id="{2D9A0342-2466-4758-A7FA-EE25E70F420B}" type="slidenum">
              <a:t>‹#›</a:t>
            </a:fld>
            <a:endParaRPr lang="en-GB"/>
          </a:p>
        </p:txBody>
      </p:sp>
    </p:spTree>
    <p:extLst>
      <p:ext uri="{BB962C8B-B14F-4D97-AF65-F5344CB8AC3E}">
        <p14:creationId xmlns:p14="http://schemas.microsoft.com/office/powerpoint/2010/main" val="3562371295"/>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E5FBB60-D178-6FFC-56C4-B65722CC1EB3}"/>
              </a:ext>
            </a:extLst>
          </p:cNvPr>
          <p:cNvSpPr txBox="1">
            <a:spLocks noGrp="1"/>
          </p:cNvSpPr>
          <p:nvPr>
            <p:ph type="title"/>
          </p:nvPr>
        </p:nvSpPr>
        <p:spPr/>
        <p:txBody>
          <a:bodyPr/>
          <a:lstStyle>
            <a:lvl1pPr>
              <a:defRPr/>
            </a:lvl1pPr>
          </a:lstStyle>
          <a:p>
            <a:pPr lvl="0"/>
            <a:r>
              <a:rPr lang="en-GB"/>
              <a:t>Click to edit Master title style</a:t>
            </a:r>
          </a:p>
        </p:txBody>
      </p:sp>
      <p:sp>
        <p:nvSpPr>
          <p:cNvPr id="3" name="Date Placeholder 2">
            <a:extLst>
              <a:ext uri="{FF2B5EF4-FFF2-40B4-BE49-F238E27FC236}">
                <a16:creationId xmlns:a16="http://schemas.microsoft.com/office/drawing/2014/main" id="{D8E39D92-3097-48B1-91FD-C3BFDB3E46CE}"/>
              </a:ext>
            </a:extLst>
          </p:cNvPr>
          <p:cNvSpPr txBox="1">
            <a:spLocks noGrp="1"/>
          </p:cNvSpPr>
          <p:nvPr>
            <p:ph type="dt" sz="half" idx="7"/>
          </p:nvPr>
        </p:nvSpPr>
        <p:spPr/>
        <p:txBody>
          <a:bodyPr/>
          <a:lstStyle>
            <a:lvl1pPr>
              <a:defRPr/>
            </a:lvl1pPr>
          </a:lstStyle>
          <a:p>
            <a:pPr lvl="0"/>
            <a:fld id="{4578437D-458B-44C6-9621-AEA4753CADAA}" type="datetime1">
              <a:rPr lang="en-GB"/>
              <a:pPr lvl="0"/>
              <a:t>03/12/2024</a:t>
            </a:fld>
            <a:endParaRPr lang="en-GB"/>
          </a:p>
        </p:txBody>
      </p:sp>
      <p:sp>
        <p:nvSpPr>
          <p:cNvPr id="4" name="Footer Placeholder 3">
            <a:extLst>
              <a:ext uri="{FF2B5EF4-FFF2-40B4-BE49-F238E27FC236}">
                <a16:creationId xmlns:a16="http://schemas.microsoft.com/office/drawing/2014/main" id="{7CAD4572-983E-DDD2-42DF-C87EF07382A3}"/>
              </a:ext>
            </a:extLst>
          </p:cNvPr>
          <p:cNvSpPr txBox="1">
            <a:spLocks noGrp="1"/>
          </p:cNvSpPr>
          <p:nvPr>
            <p:ph type="ftr" sz="quarter" idx="9"/>
          </p:nvPr>
        </p:nvSpPr>
        <p:spPr/>
        <p:txBody>
          <a:bodyPr/>
          <a:lstStyle>
            <a:lvl1pPr>
              <a:defRPr/>
            </a:lvl1pPr>
          </a:lstStyle>
          <a:p>
            <a:pPr lvl="0"/>
            <a:endParaRPr lang="en-GB"/>
          </a:p>
        </p:txBody>
      </p:sp>
      <p:sp>
        <p:nvSpPr>
          <p:cNvPr id="5" name="Slide Number Placeholder 4">
            <a:extLst>
              <a:ext uri="{FF2B5EF4-FFF2-40B4-BE49-F238E27FC236}">
                <a16:creationId xmlns:a16="http://schemas.microsoft.com/office/drawing/2014/main" id="{0DE9B93F-5503-4D0C-629F-DC82F944E5B7}"/>
              </a:ext>
            </a:extLst>
          </p:cNvPr>
          <p:cNvSpPr txBox="1">
            <a:spLocks noGrp="1"/>
          </p:cNvSpPr>
          <p:nvPr>
            <p:ph type="sldNum" sz="quarter" idx="8"/>
          </p:nvPr>
        </p:nvSpPr>
        <p:spPr/>
        <p:txBody>
          <a:bodyPr/>
          <a:lstStyle>
            <a:lvl1pPr>
              <a:defRPr/>
            </a:lvl1pPr>
          </a:lstStyle>
          <a:p>
            <a:pPr lvl="0"/>
            <a:fld id="{7F62C2E0-A0FA-4AAB-880F-DA5E7C5B9D71}" type="slidenum">
              <a:t>‹#›</a:t>
            </a:fld>
            <a:endParaRPr lang="en-GB"/>
          </a:p>
        </p:txBody>
      </p:sp>
    </p:spTree>
    <p:extLst>
      <p:ext uri="{BB962C8B-B14F-4D97-AF65-F5344CB8AC3E}">
        <p14:creationId xmlns:p14="http://schemas.microsoft.com/office/powerpoint/2010/main" val="1925790672"/>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93E28C51-25A3-131E-2720-C7E82EF6EC66}"/>
              </a:ext>
            </a:extLst>
          </p:cNvPr>
          <p:cNvSpPr txBox="1">
            <a:spLocks noGrp="1"/>
          </p:cNvSpPr>
          <p:nvPr>
            <p:ph type="dt" sz="half" idx="7"/>
          </p:nvPr>
        </p:nvSpPr>
        <p:spPr/>
        <p:txBody>
          <a:bodyPr/>
          <a:lstStyle>
            <a:lvl1pPr>
              <a:defRPr/>
            </a:lvl1pPr>
          </a:lstStyle>
          <a:p>
            <a:pPr lvl="0"/>
            <a:fld id="{5C34A0BC-141C-411D-8F40-6C8DDD977EF9}" type="datetime1">
              <a:rPr lang="en-GB"/>
              <a:pPr lvl="0"/>
              <a:t>03/12/2024</a:t>
            </a:fld>
            <a:endParaRPr lang="en-GB"/>
          </a:p>
        </p:txBody>
      </p:sp>
      <p:sp>
        <p:nvSpPr>
          <p:cNvPr id="3" name="Footer Placeholder 2">
            <a:extLst>
              <a:ext uri="{FF2B5EF4-FFF2-40B4-BE49-F238E27FC236}">
                <a16:creationId xmlns:a16="http://schemas.microsoft.com/office/drawing/2014/main" id="{1EA4F74A-19D8-ECA3-B795-978BAD812342}"/>
              </a:ext>
            </a:extLst>
          </p:cNvPr>
          <p:cNvSpPr txBox="1">
            <a:spLocks noGrp="1"/>
          </p:cNvSpPr>
          <p:nvPr>
            <p:ph type="ftr" sz="quarter" idx="9"/>
          </p:nvPr>
        </p:nvSpPr>
        <p:spPr/>
        <p:txBody>
          <a:bodyPr/>
          <a:lstStyle>
            <a:lvl1pPr>
              <a:defRPr/>
            </a:lvl1pPr>
          </a:lstStyle>
          <a:p>
            <a:pPr lvl="0"/>
            <a:endParaRPr lang="en-GB"/>
          </a:p>
        </p:txBody>
      </p:sp>
      <p:sp>
        <p:nvSpPr>
          <p:cNvPr id="4" name="Slide Number Placeholder 3">
            <a:extLst>
              <a:ext uri="{FF2B5EF4-FFF2-40B4-BE49-F238E27FC236}">
                <a16:creationId xmlns:a16="http://schemas.microsoft.com/office/drawing/2014/main" id="{04A84469-13D6-64BC-3AF6-90109111F7AB}"/>
              </a:ext>
            </a:extLst>
          </p:cNvPr>
          <p:cNvSpPr txBox="1">
            <a:spLocks noGrp="1"/>
          </p:cNvSpPr>
          <p:nvPr>
            <p:ph type="sldNum" sz="quarter" idx="8"/>
          </p:nvPr>
        </p:nvSpPr>
        <p:spPr/>
        <p:txBody>
          <a:bodyPr/>
          <a:lstStyle>
            <a:lvl1pPr>
              <a:defRPr/>
            </a:lvl1pPr>
          </a:lstStyle>
          <a:p>
            <a:pPr lvl="0"/>
            <a:fld id="{681F5768-307C-4532-95E1-46A5AB41ED88}" type="slidenum">
              <a:t>‹#›</a:t>
            </a:fld>
            <a:endParaRPr lang="en-GB"/>
          </a:p>
        </p:txBody>
      </p:sp>
    </p:spTree>
    <p:extLst>
      <p:ext uri="{BB962C8B-B14F-4D97-AF65-F5344CB8AC3E}">
        <p14:creationId xmlns:p14="http://schemas.microsoft.com/office/powerpoint/2010/main" val="1544318919"/>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E32455-82CF-AE22-D64F-E23F4098F499}"/>
              </a:ext>
            </a:extLst>
          </p:cNvPr>
          <p:cNvSpPr txBox="1">
            <a:spLocks noGrp="1"/>
          </p:cNvSpPr>
          <p:nvPr>
            <p:ph type="title"/>
          </p:nvPr>
        </p:nvSpPr>
        <p:spPr>
          <a:xfrm>
            <a:off x="839784" y="457200"/>
            <a:ext cx="3932240" cy="1600200"/>
          </a:xfrm>
        </p:spPr>
        <p:txBody>
          <a:bodyPr anchor="b"/>
          <a:lstStyle>
            <a:lvl1pPr>
              <a:defRPr sz="2400"/>
            </a:lvl1pPr>
          </a:lstStyle>
          <a:p>
            <a:pPr lvl="0"/>
            <a:r>
              <a:rPr lang="en-GB"/>
              <a:t>Click to edit Master title style</a:t>
            </a:r>
          </a:p>
        </p:txBody>
      </p:sp>
      <p:sp>
        <p:nvSpPr>
          <p:cNvPr id="3" name="Content Placeholder 2">
            <a:extLst>
              <a:ext uri="{FF2B5EF4-FFF2-40B4-BE49-F238E27FC236}">
                <a16:creationId xmlns:a16="http://schemas.microsoft.com/office/drawing/2014/main" id="{7E9DE920-F379-9594-C2B6-7FDD5E6DA78E}"/>
              </a:ext>
            </a:extLst>
          </p:cNvPr>
          <p:cNvSpPr txBox="1">
            <a:spLocks noGrp="1"/>
          </p:cNvSpPr>
          <p:nvPr>
            <p:ph idx="1"/>
          </p:nvPr>
        </p:nvSpPr>
        <p:spPr>
          <a:xfrm>
            <a:off x="5183184" y="987425"/>
            <a:ext cx="6172200" cy="4873623"/>
          </a:xfrm>
        </p:spPr>
        <p:txBody>
          <a:bodyPr/>
          <a:lstStyle>
            <a:lvl1pPr>
              <a:defRPr sz="2400"/>
            </a:lvl1pPr>
            <a:lvl2pPr>
              <a:defRPr sz="2100"/>
            </a:lvl2pPr>
            <a:lvl3pPr>
              <a:defRPr sz="1800"/>
            </a:lvl3pPr>
            <a:lvl4pPr>
              <a:defRPr sz="1500"/>
            </a:lvl4pPr>
            <a:lvl5pPr>
              <a:defRPr sz="1500"/>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4" name="Text Placeholder 3">
            <a:extLst>
              <a:ext uri="{FF2B5EF4-FFF2-40B4-BE49-F238E27FC236}">
                <a16:creationId xmlns:a16="http://schemas.microsoft.com/office/drawing/2014/main" id="{3A8393B0-3FC0-C117-78AD-29315DFA5D4F}"/>
              </a:ext>
            </a:extLst>
          </p:cNvPr>
          <p:cNvSpPr txBox="1">
            <a:spLocks noGrp="1"/>
          </p:cNvSpPr>
          <p:nvPr>
            <p:ph type="body" idx="2"/>
          </p:nvPr>
        </p:nvSpPr>
        <p:spPr>
          <a:xfrm>
            <a:off x="839784" y="2057400"/>
            <a:ext cx="3932240" cy="3811584"/>
          </a:xfrm>
        </p:spPr>
        <p:txBody>
          <a:bodyPr/>
          <a:lstStyle>
            <a:lvl1pPr marL="0" indent="0">
              <a:buNone/>
              <a:defRPr sz="1200"/>
            </a:lvl1pPr>
          </a:lstStyle>
          <a:p>
            <a:pPr lvl="0"/>
            <a:r>
              <a:rPr lang="en-GB"/>
              <a:t>Click to edit Master text styles</a:t>
            </a:r>
          </a:p>
        </p:txBody>
      </p:sp>
      <p:sp>
        <p:nvSpPr>
          <p:cNvPr id="5" name="Date Placeholder 4">
            <a:extLst>
              <a:ext uri="{FF2B5EF4-FFF2-40B4-BE49-F238E27FC236}">
                <a16:creationId xmlns:a16="http://schemas.microsoft.com/office/drawing/2014/main" id="{F7EA6258-371F-96C9-42A7-4A7A7E589801}"/>
              </a:ext>
            </a:extLst>
          </p:cNvPr>
          <p:cNvSpPr txBox="1">
            <a:spLocks noGrp="1"/>
          </p:cNvSpPr>
          <p:nvPr>
            <p:ph type="dt" sz="half" idx="7"/>
          </p:nvPr>
        </p:nvSpPr>
        <p:spPr/>
        <p:txBody>
          <a:bodyPr/>
          <a:lstStyle>
            <a:lvl1pPr>
              <a:defRPr/>
            </a:lvl1pPr>
          </a:lstStyle>
          <a:p>
            <a:pPr lvl="0"/>
            <a:fld id="{C456CA0C-59E9-44BB-A6CF-D9E2DC82B45F}" type="datetime1">
              <a:rPr lang="en-GB"/>
              <a:pPr lvl="0"/>
              <a:t>03/12/2024</a:t>
            </a:fld>
            <a:endParaRPr lang="en-GB"/>
          </a:p>
        </p:txBody>
      </p:sp>
      <p:sp>
        <p:nvSpPr>
          <p:cNvPr id="6" name="Footer Placeholder 5">
            <a:extLst>
              <a:ext uri="{FF2B5EF4-FFF2-40B4-BE49-F238E27FC236}">
                <a16:creationId xmlns:a16="http://schemas.microsoft.com/office/drawing/2014/main" id="{68D19EE0-58E3-85D5-4C16-DB6D4CF1F1F6}"/>
              </a:ext>
            </a:extLst>
          </p:cNvPr>
          <p:cNvSpPr txBox="1">
            <a:spLocks noGrp="1"/>
          </p:cNvSpPr>
          <p:nvPr>
            <p:ph type="ftr" sz="quarter" idx="9"/>
          </p:nvPr>
        </p:nvSpPr>
        <p:spPr/>
        <p:txBody>
          <a:bodyPr/>
          <a:lstStyle>
            <a:lvl1pPr>
              <a:defRPr/>
            </a:lvl1pPr>
          </a:lstStyle>
          <a:p>
            <a:pPr lvl="0"/>
            <a:endParaRPr lang="en-GB"/>
          </a:p>
        </p:txBody>
      </p:sp>
      <p:sp>
        <p:nvSpPr>
          <p:cNvPr id="7" name="Slide Number Placeholder 6">
            <a:extLst>
              <a:ext uri="{FF2B5EF4-FFF2-40B4-BE49-F238E27FC236}">
                <a16:creationId xmlns:a16="http://schemas.microsoft.com/office/drawing/2014/main" id="{379E8831-B094-113E-B020-F5941E9E210F}"/>
              </a:ext>
            </a:extLst>
          </p:cNvPr>
          <p:cNvSpPr txBox="1">
            <a:spLocks noGrp="1"/>
          </p:cNvSpPr>
          <p:nvPr>
            <p:ph type="sldNum" sz="quarter" idx="8"/>
          </p:nvPr>
        </p:nvSpPr>
        <p:spPr/>
        <p:txBody>
          <a:bodyPr/>
          <a:lstStyle>
            <a:lvl1pPr>
              <a:defRPr/>
            </a:lvl1pPr>
          </a:lstStyle>
          <a:p>
            <a:pPr lvl="0"/>
            <a:fld id="{FF839F60-EF7C-4487-BB98-7B8BFF072B3A}" type="slidenum">
              <a:t>‹#›</a:t>
            </a:fld>
            <a:endParaRPr lang="en-GB"/>
          </a:p>
        </p:txBody>
      </p:sp>
    </p:spTree>
    <p:extLst>
      <p:ext uri="{BB962C8B-B14F-4D97-AF65-F5344CB8AC3E}">
        <p14:creationId xmlns:p14="http://schemas.microsoft.com/office/powerpoint/2010/main" val="3893617682"/>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9DA3D55-3D47-B1DA-2E5D-5CC1AB24DE81}"/>
              </a:ext>
            </a:extLst>
          </p:cNvPr>
          <p:cNvSpPr txBox="1">
            <a:spLocks noGrp="1"/>
          </p:cNvSpPr>
          <p:nvPr>
            <p:ph type="title"/>
          </p:nvPr>
        </p:nvSpPr>
        <p:spPr>
          <a:xfrm>
            <a:off x="839784" y="457200"/>
            <a:ext cx="3932240" cy="1600200"/>
          </a:xfrm>
        </p:spPr>
        <p:txBody>
          <a:bodyPr anchor="b"/>
          <a:lstStyle>
            <a:lvl1pPr>
              <a:defRPr sz="2400"/>
            </a:lvl1pPr>
          </a:lstStyle>
          <a:p>
            <a:pPr lvl="0"/>
            <a:r>
              <a:rPr lang="en-GB"/>
              <a:t>Click to edit Master title style</a:t>
            </a:r>
          </a:p>
        </p:txBody>
      </p:sp>
      <p:sp>
        <p:nvSpPr>
          <p:cNvPr id="3" name="Picture Placeholder 2">
            <a:extLst>
              <a:ext uri="{FF2B5EF4-FFF2-40B4-BE49-F238E27FC236}">
                <a16:creationId xmlns:a16="http://schemas.microsoft.com/office/drawing/2014/main" id="{7D7030D4-B5C8-5B1F-1E3F-ECC968A0BFD4}"/>
              </a:ext>
            </a:extLst>
          </p:cNvPr>
          <p:cNvSpPr txBox="1">
            <a:spLocks noGrp="1"/>
          </p:cNvSpPr>
          <p:nvPr>
            <p:ph type="pic" idx="1"/>
          </p:nvPr>
        </p:nvSpPr>
        <p:spPr>
          <a:xfrm>
            <a:off x="5183184" y="987425"/>
            <a:ext cx="6172200" cy="4873623"/>
          </a:xfrm>
        </p:spPr>
        <p:txBody>
          <a:bodyPr/>
          <a:lstStyle>
            <a:lvl1pPr marL="0" indent="0">
              <a:buNone/>
              <a:defRPr sz="2400"/>
            </a:lvl1pPr>
          </a:lstStyle>
          <a:p>
            <a:pPr lvl="0"/>
            <a:endParaRPr lang="en-GB"/>
          </a:p>
        </p:txBody>
      </p:sp>
      <p:sp>
        <p:nvSpPr>
          <p:cNvPr id="4" name="Text Placeholder 3">
            <a:extLst>
              <a:ext uri="{FF2B5EF4-FFF2-40B4-BE49-F238E27FC236}">
                <a16:creationId xmlns:a16="http://schemas.microsoft.com/office/drawing/2014/main" id="{879CA6CF-3738-F4F9-758E-4B122AA3ADAF}"/>
              </a:ext>
            </a:extLst>
          </p:cNvPr>
          <p:cNvSpPr txBox="1">
            <a:spLocks noGrp="1"/>
          </p:cNvSpPr>
          <p:nvPr>
            <p:ph type="body" idx="2"/>
          </p:nvPr>
        </p:nvSpPr>
        <p:spPr>
          <a:xfrm>
            <a:off x="839784" y="2057400"/>
            <a:ext cx="3932240" cy="3811584"/>
          </a:xfrm>
        </p:spPr>
        <p:txBody>
          <a:bodyPr/>
          <a:lstStyle>
            <a:lvl1pPr marL="0" indent="0">
              <a:buNone/>
              <a:defRPr sz="1200"/>
            </a:lvl1pPr>
          </a:lstStyle>
          <a:p>
            <a:pPr lvl="0"/>
            <a:r>
              <a:rPr lang="en-GB"/>
              <a:t>Click to edit Master text styles</a:t>
            </a:r>
          </a:p>
        </p:txBody>
      </p:sp>
      <p:sp>
        <p:nvSpPr>
          <p:cNvPr id="5" name="Date Placeholder 4">
            <a:extLst>
              <a:ext uri="{FF2B5EF4-FFF2-40B4-BE49-F238E27FC236}">
                <a16:creationId xmlns:a16="http://schemas.microsoft.com/office/drawing/2014/main" id="{C7EBBEA5-1A52-873B-6AA3-35C971118982}"/>
              </a:ext>
            </a:extLst>
          </p:cNvPr>
          <p:cNvSpPr txBox="1">
            <a:spLocks noGrp="1"/>
          </p:cNvSpPr>
          <p:nvPr>
            <p:ph type="dt" sz="half" idx="7"/>
          </p:nvPr>
        </p:nvSpPr>
        <p:spPr/>
        <p:txBody>
          <a:bodyPr/>
          <a:lstStyle>
            <a:lvl1pPr>
              <a:defRPr/>
            </a:lvl1pPr>
          </a:lstStyle>
          <a:p>
            <a:pPr lvl="0"/>
            <a:fld id="{02A56442-5D4D-4B2C-93F2-0A1ED75FF3F8}" type="datetime1">
              <a:rPr lang="en-GB"/>
              <a:pPr lvl="0"/>
              <a:t>03/12/2024</a:t>
            </a:fld>
            <a:endParaRPr lang="en-GB"/>
          </a:p>
        </p:txBody>
      </p:sp>
      <p:sp>
        <p:nvSpPr>
          <p:cNvPr id="6" name="Footer Placeholder 5">
            <a:extLst>
              <a:ext uri="{FF2B5EF4-FFF2-40B4-BE49-F238E27FC236}">
                <a16:creationId xmlns:a16="http://schemas.microsoft.com/office/drawing/2014/main" id="{C0432603-1BDA-DF07-3511-7DF65B140248}"/>
              </a:ext>
            </a:extLst>
          </p:cNvPr>
          <p:cNvSpPr txBox="1">
            <a:spLocks noGrp="1"/>
          </p:cNvSpPr>
          <p:nvPr>
            <p:ph type="ftr" sz="quarter" idx="9"/>
          </p:nvPr>
        </p:nvSpPr>
        <p:spPr/>
        <p:txBody>
          <a:bodyPr/>
          <a:lstStyle>
            <a:lvl1pPr>
              <a:defRPr/>
            </a:lvl1pPr>
          </a:lstStyle>
          <a:p>
            <a:pPr lvl="0"/>
            <a:endParaRPr lang="en-GB"/>
          </a:p>
        </p:txBody>
      </p:sp>
      <p:sp>
        <p:nvSpPr>
          <p:cNvPr id="7" name="Slide Number Placeholder 6">
            <a:extLst>
              <a:ext uri="{FF2B5EF4-FFF2-40B4-BE49-F238E27FC236}">
                <a16:creationId xmlns:a16="http://schemas.microsoft.com/office/drawing/2014/main" id="{D508D987-F81E-0A8C-0C21-96207B5913FD}"/>
              </a:ext>
            </a:extLst>
          </p:cNvPr>
          <p:cNvSpPr txBox="1">
            <a:spLocks noGrp="1"/>
          </p:cNvSpPr>
          <p:nvPr>
            <p:ph type="sldNum" sz="quarter" idx="8"/>
          </p:nvPr>
        </p:nvSpPr>
        <p:spPr/>
        <p:txBody>
          <a:bodyPr/>
          <a:lstStyle>
            <a:lvl1pPr>
              <a:defRPr/>
            </a:lvl1pPr>
          </a:lstStyle>
          <a:p>
            <a:pPr lvl="0"/>
            <a:fld id="{432D76A6-7302-48BB-AC8C-4994EF7F3176}" type="slidenum">
              <a:t>‹#›</a:t>
            </a:fld>
            <a:endParaRPr lang="en-GB"/>
          </a:p>
        </p:txBody>
      </p:sp>
    </p:spTree>
    <p:extLst>
      <p:ext uri="{BB962C8B-B14F-4D97-AF65-F5344CB8AC3E}">
        <p14:creationId xmlns:p14="http://schemas.microsoft.com/office/powerpoint/2010/main" val="3290231675"/>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7AD1A69-4EB3-B457-80E9-4BBB4A08DED0}"/>
              </a:ext>
            </a:extLst>
          </p:cNvPr>
          <p:cNvSpPr txBox="1">
            <a:spLocks noGrp="1"/>
          </p:cNvSpPr>
          <p:nvPr>
            <p:ph type="title"/>
          </p:nvPr>
        </p:nvSpPr>
        <p:spPr/>
        <p:txBody>
          <a:bodyPr/>
          <a:lstStyle>
            <a:lvl1pPr>
              <a:defRPr/>
            </a:lvl1pPr>
          </a:lstStyle>
          <a:p>
            <a:pPr lvl="0"/>
            <a:r>
              <a:rPr lang="en-GB"/>
              <a:t>Click to edit Master title style</a:t>
            </a:r>
          </a:p>
        </p:txBody>
      </p:sp>
      <p:sp>
        <p:nvSpPr>
          <p:cNvPr id="3" name="Vertical Text Placeholder 2">
            <a:extLst>
              <a:ext uri="{FF2B5EF4-FFF2-40B4-BE49-F238E27FC236}">
                <a16:creationId xmlns:a16="http://schemas.microsoft.com/office/drawing/2014/main" id="{51D8CA3D-29BC-8F23-1425-DC7705A853EF}"/>
              </a:ext>
            </a:extLst>
          </p:cNvPr>
          <p:cNvSpPr txBox="1">
            <a:spLocks noGrp="1"/>
          </p:cNvSpPr>
          <p:nvPr>
            <p:ph type="body" orient="vert" idx="1"/>
          </p:nvPr>
        </p:nvSpPr>
        <p:spPr/>
        <p:txBody>
          <a:bodyPr vert="eaVert"/>
          <a:lstStyle>
            <a:lvl1pPr>
              <a:defRPr/>
            </a:lvl1pPr>
            <a:lvl2pPr>
              <a:defRPr/>
            </a:lvl2pPr>
            <a:lvl3pPr>
              <a:defRPr/>
            </a:lvl3pPr>
            <a:lvl4pPr>
              <a:defRPr/>
            </a:lvl4pPr>
            <a:lvl5pPr>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4" name="Date Placeholder 3">
            <a:extLst>
              <a:ext uri="{FF2B5EF4-FFF2-40B4-BE49-F238E27FC236}">
                <a16:creationId xmlns:a16="http://schemas.microsoft.com/office/drawing/2014/main" id="{BBFA41E0-A947-EEB2-F991-0CD77DD1D6EC}"/>
              </a:ext>
            </a:extLst>
          </p:cNvPr>
          <p:cNvSpPr txBox="1">
            <a:spLocks noGrp="1"/>
          </p:cNvSpPr>
          <p:nvPr>
            <p:ph type="dt" sz="half" idx="7"/>
          </p:nvPr>
        </p:nvSpPr>
        <p:spPr/>
        <p:txBody>
          <a:bodyPr/>
          <a:lstStyle>
            <a:lvl1pPr>
              <a:defRPr/>
            </a:lvl1pPr>
          </a:lstStyle>
          <a:p>
            <a:pPr lvl="0"/>
            <a:fld id="{CB149ACE-DB3C-497D-A674-3786CC58E760}" type="datetime1">
              <a:rPr lang="en-GB"/>
              <a:pPr lvl="0"/>
              <a:t>03/12/2024</a:t>
            </a:fld>
            <a:endParaRPr lang="en-GB"/>
          </a:p>
        </p:txBody>
      </p:sp>
      <p:sp>
        <p:nvSpPr>
          <p:cNvPr id="5" name="Footer Placeholder 4">
            <a:extLst>
              <a:ext uri="{FF2B5EF4-FFF2-40B4-BE49-F238E27FC236}">
                <a16:creationId xmlns:a16="http://schemas.microsoft.com/office/drawing/2014/main" id="{E0B04BBA-2B44-6A14-8240-8304CD8256FA}"/>
              </a:ext>
            </a:extLst>
          </p:cNvPr>
          <p:cNvSpPr txBox="1">
            <a:spLocks noGrp="1"/>
          </p:cNvSpPr>
          <p:nvPr>
            <p:ph type="ftr" sz="quarter" idx="9"/>
          </p:nvPr>
        </p:nvSpPr>
        <p:spPr/>
        <p:txBody>
          <a:bodyPr/>
          <a:lstStyle>
            <a:lvl1pPr>
              <a:defRPr/>
            </a:lvl1pPr>
          </a:lstStyle>
          <a:p>
            <a:pPr lvl="0"/>
            <a:endParaRPr lang="en-GB"/>
          </a:p>
        </p:txBody>
      </p:sp>
      <p:sp>
        <p:nvSpPr>
          <p:cNvPr id="6" name="Slide Number Placeholder 5">
            <a:extLst>
              <a:ext uri="{FF2B5EF4-FFF2-40B4-BE49-F238E27FC236}">
                <a16:creationId xmlns:a16="http://schemas.microsoft.com/office/drawing/2014/main" id="{5B944A6F-C778-A634-9FA0-79B4321B82E9}"/>
              </a:ext>
            </a:extLst>
          </p:cNvPr>
          <p:cNvSpPr txBox="1">
            <a:spLocks noGrp="1"/>
          </p:cNvSpPr>
          <p:nvPr>
            <p:ph type="sldNum" sz="quarter" idx="8"/>
          </p:nvPr>
        </p:nvSpPr>
        <p:spPr/>
        <p:txBody>
          <a:bodyPr/>
          <a:lstStyle>
            <a:lvl1pPr>
              <a:defRPr/>
            </a:lvl1pPr>
          </a:lstStyle>
          <a:p>
            <a:pPr lvl="0"/>
            <a:fld id="{1B494D24-0B0F-4A26-BD8B-7A78B507063F}" type="slidenum">
              <a:t>‹#›</a:t>
            </a:fld>
            <a:endParaRPr lang="en-GB"/>
          </a:p>
        </p:txBody>
      </p:sp>
    </p:spTree>
    <p:extLst>
      <p:ext uri="{BB962C8B-B14F-4D97-AF65-F5344CB8AC3E}">
        <p14:creationId xmlns:p14="http://schemas.microsoft.com/office/powerpoint/2010/main" val="603308505"/>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86B9C7E3-1743-AEC2-B446-1DD9C69F94A4}"/>
              </a:ext>
            </a:extLst>
          </p:cNvPr>
          <p:cNvSpPr txBox="1">
            <a:spLocks noGrp="1"/>
          </p:cNvSpPr>
          <p:nvPr>
            <p:ph type="title" orient="vert"/>
          </p:nvPr>
        </p:nvSpPr>
        <p:spPr>
          <a:xfrm>
            <a:off x="8724904" y="365129"/>
            <a:ext cx="2628899" cy="5811834"/>
          </a:xfrm>
        </p:spPr>
        <p:txBody>
          <a:bodyPr vert="eaVert"/>
          <a:lstStyle>
            <a:lvl1pPr>
              <a:defRPr/>
            </a:lvl1pPr>
          </a:lstStyle>
          <a:p>
            <a:pPr lvl="0"/>
            <a:r>
              <a:rPr lang="en-GB"/>
              <a:t>Click to edit Master title style</a:t>
            </a:r>
          </a:p>
        </p:txBody>
      </p:sp>
      <p:sp>
        <p:nvSpPr>
          <p:cNvPr id="3" name="Vertical Text Placeholder 2">
            <a:extLst>
              <a:ext uri="{FF2B5EF4-FFF2-40B4-BE49-F238E27FC236}">
                <a16:creationId xmlns:a16="http://schemas.microsoft.com/office/drawing/2014/main" id="{811A3424-5EF6-2D25-03E5-BB7EFA3DEFF7}"/>
              </a:ext>
            </a:extLst>
          </p:cNvPr>
          <p:cNvSpPr txBox="1">
            <a:spLocks noGrp="1"/>
          </p:cNvSpPr>
          <p:nvPr>
            <p:ph type="body" orient="vert" idx="1"/>
          </p:nvPr>
        </p:nvSpPr>
        <p:spPr>
          <a:xfrm>
            <a:off x="838203" y="365129"/>
            <a:ext cx="7734296" cy="5811834"/>
          </a:xfrm>
        </p:spPr>
        <p:txBody>
          <a:bodyPr vert="eaVert"/>
          <a:lstStyle>
            <a:lvl1pPr>
              <a:defRPr/>
            </a:lvl1pPr>
            <a:lvl2pPr>
              <a:defRPr/>
            </a:lvl2pPr>
            <a:lvl3pPr>
              <a:defRPr/>
            </a:lvl3pPr>
            <a:lvl4pPr>
              <a:defRPr/>
            </a:lvl4pPr>
            <a:lvl5pPr>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4" name="Date Placeholder 3">
            <a:extLst>
              <a:ext uri="{FF2B5EF4-FFF2-40B4-BE49-F238E27FC236}">
                <a16:creationId xmlns:a16="http://schemas.microsoft.com/office/drawing/2014/main" id="{B023B7DE-0CD8-36C3-E9E8-509FE5AFB0F6}"/>
              </a:ext>
            </a:extLst>
          </p:cNvPr>
          <p:cNvSpPr txBox="1">
            <a:spLocks noGrp="1"/>
          </p:cNvSpPr>
          <p:nvPr>
            <p:ph type="dt" sz="half" idx="7"/>
          </p:nvPr>
        </p:nvSpPr>
        <p:spPr/>
        <p:txBody>
          <a:bodyPr/>
          <a:lstStyle>
            <a:lvl1pPr>
              <a:defRPr/>
            </a:lvl1pPr>
          </a:lstStyle>
          <a:p>
            <a:pPr lvl="0"/>
            <a:fld id="{BDE952D7-C3A5-40DF-9B31-C20C87648D74}" type="datetime1">
              <a:rPr lang="en-GB"/>
              <a:pPr lvl="0"/>
              <a:t>03/12/2024</a:t>
            </a:fld>
            <a:endParaRPr lang="en-GB"/>
          </a:p>
        </p:txBody>
      </p:sp>
      <p:sp>
        <p:nvSpPr>
          <p:cNvPr id="5" name="Footer Placeholder 4">
            <a:extLst>
              <a:ext uri="{FF2B5EF4-FFF2-40B4-BE49-F238E27FC236}">
                <a16:creationId xmlns:a16="http://schemas.microsoft.com/office/drawing/2014/main" id="{F7B319F8-1CDA-48AE-B835-4A8931E72C6B}"/>
              </a:ext>
            </a:extLst>
          </p:cNvPr>
          <p:cNvSpPr txBox="1">
            <a:spLocks noGrp="1"/>
          </p:cNvSpPr>
          <p:nvPr>
            <p:ph type="ftr" sz="quarter" idx="9"/>
          </p:nvPr>
        </p:nvSpPr>
        <p:spPr/>
        <p:txBody>
          <a:bodyPr/>
          <a:lstStyle>
            <a:lvl1pPr>
              <a:defRPr/>
            </a:lvl1pPr>
          </a:lstStyle>
          <a:p>
            <a:pPr lvl="0"/>
            <a:endParaRPr lang="en-GB"/>
          </a:p>
        </p:txBody>
      </p:sp>
      <p:sp>
        <p:nvSpPr>
          <p:cNvPr id="6" name="Slide Number Placeholder 5">
            <a:extLst>
              <a:ext uri="{FF2B5EF4-FFF2-40B4-BE49-F238E27FC236}">
                <a16:creationId xmlns:a16="http://schemas.microsoft.com/office/drawing/2014/main" id="{9E904241-2395-92B3-C96F-1B75E96BA194}"/>
              </a:ext>
            </a:extLst>
          </p:cNvPr>
          <p:cNvSpPr txBox="1">
            <a:spLocks noGrp="1"/>
          </p:cNvSpPr>
          <p:nvPr>
            <p:ph type="sldNum" sz="quarter" idx="8"/>
          </p:nvPr>
        </p:nvSpPr>
        <p:spPr/>
        <p:txBody>
          <a:bodyPr/>
          <a:lstStyle>
            <a:lvl1pPr>
              <a:defRPr/>
            </a:lvl1pPr>
          </a:lstStyle>
          <a:p>
            <a:pPr lvl="0"/>
            <a:fld id="{B4AA08FF-FB4F-416B-AAF9-19F5A4216726}" type="slidenum">
              <a:t>‹#›</a:t>
            </a:fld>
            <a:endParaRPr lang="en-GB"/>
          </a:p>
        </p:txBody>
      </p:sp>
    </p:spTree>
    <p:extLst>
      <p:ext uri="{BB962C8B-B14F-4D97-AF65-F5344CB8AC3E}">
        <p14:creationId xmlns:p14="http://schemas.microsoft.com/office/powerpoint/2010/main" val="264073969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AC8123A4-8C49-E01E-8BDB-EC48CD17443F}"/>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a:extLst>
              <a:ext uri="{FF2B5EF4-FFF2-40B4-BE49-F238E27FC236}">
                <a16:creationId xmlns:a16="http://schemas.microsoft.com/office/drawing/2014/main" id="{E5FA537D-2D80-9F5D-2A15-8445B7FFEA86}"/>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21873C3D-342F-AC1B-745B-7C7B7E074B4C}"/>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333189E8-9363-4E78-9C6A-819E59FACDE1}" type="datetimeFigureOut">
              <a:rPr lang="en-GB" smtClean="0"/>
              <a:t>03/12/2024</a:t>
            </a:fld>
            <a:endParaRPr lang="en-GB"/>
          </a:p>
        </p:txBody>
      </p:sp>
      <p:sp>
        <p:nvSpPr>
          <p:cNvPr id="5" name="Footer Placeholder 4">
            <a:extLst>
              <a:ext uri="{FF2B5EF4-FFF2-40B4-BE49-F238E27FC236}">
                <a16:creationId xmlns:a16="http://schemas.microsoft.com/office/drawing/2014/main" id="{296C7F83-8973-92AD-0631-040CEB87BBC1}"/>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a:extLst>
              <a:ext uri="{FF2B5EF4-FFF2-40B4-BE49-F238E27FC236}">
                <a16:creationId xmlns:a16="http://schemas.microsoft.com/office/drawing/2014/main" id="{C1DC2DA3-6D4D-35F2-A9D1-4A755402B980}"/>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C76F2DB-FE57-4982-A4AC-576111B31795}" type="slidenum">
              <a:rPr lang="en-GB" smtClean="0"/>
              <a:t>‹#›</a:t>
            </a:fld>
            <a:endParaRPr lang="en-GB"/>
          </a:p>
        </p:txBody>
      </p:sp>
    </p:spTree>
    <p:extLst>
      <p:ext uri="{BB962C8B-B14F-4D97-AF65-F5344CB8AC3E}">
        <p14:creationId xmlns:p14="http://schemas.microsoft.com/office/powerpoint/2010/main" val="2215955405"/>
      </p:ext>
    </p:extLst>
  </p:cSld>
  <p:clrMap bg1="lt1" tx1="dk1" bg2="lt2" tx2="dk2" accent1="accent1" accent2="accent2" accent3="accent3" accent4="accent4" accent5="accent5" accent6="accent6" hlink="hlink" folHlink="folHlink"/>
  <p:sldLayoutIdLst>
    <p:sldLayoutId id="2147483837" r:id="rId1"/>
    <p:sldLayoutId id="2147483838" r:id="rId2"/>
    <p:sldLayoutId id="2147483839" r:id="rId3"/>
    <p:sldLayoutId id="2147483840" r:id="rId4"/>
    <p:sldLayoutId id="2147483841" r:id="rId5"/>
    <p:sldLayoutId id="2147483842" r:id="rId6"/>
    <p:sldLayoutId id="2147483843" r:id="rId7"/>
    <p:sldLayoutId id="2147483844" r:id="rId8"/>
    <p:sldLayoutId id="2147483845" r:id="rId9"/>
    <p:sldLayoutId id="2147483846" r:id="rId10"/>
    <p:sldLayoutId id="2147483847"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763A8683-660C-4AF6-DEC2-7A4F83A94AE3}"/>
              </a:ext>
            </a:extLst>
          </p:cNvPr>
          <p:cNvSpPr txBox="1">
            <a:spLocks noGrp="1"/>
          </p:cNvSpPr>
          <p:nvPr>
            <p:ph type="title"/>
          </p:nvPr>
        </p:nvSpPr>
        <p:spPr>
          <a:xfrm>
            <a:off x="838203" y="365131"/>
            <a:ext cx="10515600" cy="1325559"/>
          </a:xfrm>
          <a:prstGeom prst="rect">
            <a:avLst/>
          </a:prstGeom>
          <a:noFill/>
          <a:ln>
            <a:noFill/>
          </a:ln>
        </p:spPr>
        <p:txBody>
          <a:bodyPr vert="horz" wrap="square" lIns="91440" tIns="45720" rIns="91440" bIns="45720" anchor="ctr" anchorCtr="0" compatLnSpc="1">
            <a:normAutofit/>
          </a:bodyPr>
          <a:lstStyle/>
          <a:p>
            <a:pPr lvl="0"/>
            <a:r>
              <a:rPr lang="en-GB"/>
              <a:t>Click to edit Master title style</a:t>
            </a:r>
          </a:p>
        </p:txBody>
      </p:sp>
      <p:sp>
        <p:nvSpPr>
          <p:cNvPr id="3" name="Text Placeholder 2">
            <a:extLst>
              <a:ext uri="{FF2B5EF4-FFF2-40B4-BE49-F238E27FC236}">
                <a16:creationId xmlns:a16="http://schemas.microsoft.com/office/drawing/2014/main" id="{BD1865B4-D450-6666-ABD4-9315C86761E4}"/>
              </a:ext>
            </a:extLst>
          </p:cNvPr>
          <p:cNvSpPr txBox="1">
            <a:spLocks noGrp="1"/>
          </p:cNvSpPr>
          <p:nvPr>
            <p:ph type="body" idx="1"/>
          </p:nvPr>
        </p:nvSpPr>
        <p:spPr>
          <a:xfrm>
            <a:off x="838203" y="1825627"/>
            <a:ext cx="10515600" cy="4351336"/>
          </a:xfrm>
          <a:prstGeom prst="rect">
            <a:avLst/>
          </a:prstGeom>
          <a:noFill/>
          <a:ln>
            <a:noFill/>
          </a:ln>
        </p:spPr>
        <p:txBody>
          <a:bodyPr vert="horz" wrap="square" lIns="91440" tIns="45720" rIns="91440" bIns="45720" anchor="t" anchorCtr="0" compatLnSpc="1">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4" name="Date Placeholder 3">
            <a:extLst>
              <a:ext uri="{FF2B5EF4-FFF2-40B4-BE49-F238E27FC236}">
                <a16:creationId xmlns:a16="http://schemas.microsoft.com/office/drawing/2014/main" id="{60327692-BEE6-A6CC-2B03-FD2C74E3A3FF}"/>
              </a:ext>
            </a:extLst>
          </p:cNvPr>
          <p:cNvSpPr txBox="1">
            <a:spLocks noGrp="1"/>
          </p:cNvSpPr>
          <p:nvPr>
            <p:ph type="dt" sz="half" idx="2"/>
          </p:nvPr>
        </p:nvSpPr>
        <p:spPr>
          <a:xfrm>
            <a:off x="838203" y="6356353"/>
            <a:ext cx="2743200" cy="365129"/>
          </a:xfrm>
          <a:prstGeom prst="rect">
            <a:avLst/>
          </a:prstGeom>
          <a:noFill/>
          <a:ln>
            <a:noFill/>
          </a:ln>
        </p:spPr>
        <p:txBody>
          <a:bodyPr vert="horz" wrap="square" lIns="91440" tIns="45720" rIns="91440" bIns="45720" anchor="ctr" anchorCtr="0" compatLnSpc="1">
            <a:noAutofit/>
          </a:bodyPr>
          <a:lstStyle>
            <a:lvl1pPr marL="0" marR="0" lvl="0" indent="0" algn="l" defTabSz="685800" rtl="0" fontAlgn="auto" hangingPunct="1">
              <a:lnSpc>
                <a:spcPct val="100000"/>
              </a:lnSpc>
              <a:spcBef>
                <a:spcPts val="0"/>
              </a:spcBef>
              <a:spcAft>
                <a:spcPts val="0"/>
              </a:spcAft>
              <a:buNone/>
              <a:tabLst/>
              <a:defRPr lang="en-GB" sz="900" b="0" i="0" u="none" strike="noStrike" kern="1200" cap="none" spc="0" baseline="0">
                <a:solidFill>
                  <a:srgbClr val="898989"/>
                </a:solidFill>
                <a:uFillTx/>
                <a:latin typeface="Calibri"/>
              </a:defRPr>
            </a:lvl1pPr>
          </a:lstStyle>
          <a:p>
            <a:pPr lvl="0"/>
            <a:fld id="{050EA3CE-E672-4A4C-9689-EC031B6EDBAE}" type="datetime1">
              <a:rPr lang="en-GB"/>
              <a:pPr lvl="0"/>
              <a:t>03/12/2024</a:t>
            </a:fld>
            <a:endParaRPr lang="en-GB"/>
          </a:p>
        </p:txBody>
      </p:sp>
      <p:sp>
        <p:nvSpPr>
          <p:cNvPr id="5" name="Footer Placeholder 4">
            <a:extLst>
              <a:ext uri="{FF2B5EF4-FFF2-40B4-BE49-F238E27FC236}">
                <a16:creationId xmlns:a16="http://schemas.microsoft.com/office/drawing/2014/main" id="{E6C6517A-CA9C-2904-B132-79AF6F3F72C7}"/>
              </a:ext>
            </a:extLst>
          </p:cNvPr>
          <p:cNvSpPr txBox="1">
            <a:spLocks noGrp="1"/>
          </p:cNvSpPr>
          <p:nvPr>
            <p:ph type="ftr" sz="quarter" idx="3"/>
          </p:nvPr>
        </p:nvSpPr>
        <p:spPr>
          <a:xfrm>
            <a:off x="4038603" y="6356353"/>
            <a:ext cx="4114800" cy="365129"/>
          </a:xfrm>
          <a:prstGeom prst="rect">
            <a:avLst/>
          </a:prstGeom>
          <a:noFill/>
          <a:ln>
            <a:noFill/>
          </a:ln>
        </p:spPr>
        <p:txBody>
          <a:bodyPr vert="horz" wrap="square" lIns="91440" tIns="45720" rIns="91440" bIns="45720" anchor="ctr" anchorCtr="1" compatLnSpc="1">
            <a:noAutofit/>
          </a:bodyPr>
          <a:lstStyle>
            <a:lvl1pPr marL="0" marR="0" lvl="0" indent="0" algn="ctr" defTabSz="685800" rtl="0" fontAlgn="auto" hangingPunct="1">
              <a:lnSpc>
                <a:spcPct val="100000"/>
              </a:lnSpc>
              <a:spcBef>
                <a:spcPts val="0"/>
              </a:spcBef>
              <a:spcAft>
                <a:spcPts val="0"/>
              </a:spcAft>
              <a:buNone/>
              <a:tabLst/>
              <a:defRPr lang="en-GB" sz="900" b="0" i="0" u="none" strike="noStrike" kern="1200" cap="none" spc="0" baseline="0">
                <a:solidFill>
                  <a:srgbClr val="898989"/>
                </a:solidFill>
                <a:uFillTx/>
                <a:latin typeface="Calibri"/>
              </a:defRPr>
            </a:lvl1pPr>
          </a:lstStyle>
          <a:p>
            <a:pPr lvl="0"/>
            <a:endParaRPr lang="en-GB"/>
          </a:p>
        </p:txBody>
      </p:sp>
      <p:sp>
        <p:nvSpPr>
          <p:cNvPr id="6" name="Slide Number Placeholder 5">
            <a:extLst>
              <a:ext uri="{FF2B5EF4-FFF2-40B4-BE49-F238E27FC236}">
                <a16:creationId xmlns:a16="http://schemas.microsoft.com/office/drawing/2014/main" id="{4F169398-1B0D-8386-DD16-470F088B3CCD}"/>
              </a:ext>
            </a:extLst>
          </p:cNvPr>
          <p:cNvSpPr txBox="1">
            <a:spLocks noGrp="1"/>
          </p:cNvSpPr>
          <p:nvPr>
            <p:ph type="sldNum" sz="quarter" idx="4"/>
          </p:nvPr>
        </p:nvSpPr>
        <p:spPr>
          <a:xfrm>
            <a:off x="8610603" y="6356353"/>
            <a:ext cx="2743200" cy="365129"/>
          </a:xfrm>
          <a:prstGeom prst="rect">
            <a:avLst/>
          </a:prstGeom>
          <a:noFill/>
          <a:ln>
            <a:noFill/>
          </a:ln>
        </p:spPr>
        <p:txBody>
          <a:bodyPr vert="horz" wrap="square" lIns="91440" tIns="45720" rIns="91440" bIns="45720" anchor="ctr" anchorCtr="0" compatLnSpc="1">
            <a:noAutofit/>
          </a:bodyPr>
          <a:lstStyle>
            <a:lvl1pPr marL="0" marR="0" lvl="0" indent="0" algn="r" defTabSz="685800" rtl="0" fontAlgn="auto" hangingPunct="1">
              <a:lnSpc>
                <a:spcPct val="100000"/>
              </a:lnSpc>
              <a:spcBef>
                <a:spcPts val="0"/>
              </a:spcBef>
              <a:spcAft>
                <a:spcPts val="0"/>
              </a:spcAft>
              <a:buNone/>
              <a:tabLst/>
              <a:defRPr lang="en-GB" sz="900" b="0" i="0" u="none" strike="noStrike" kern="1200" cap="none" spc="0" baseline="0">
                <a:solidFill>
                  <a:srgbClr val="898989"/>
                </a:solidFill>
                <a:uFillTx/>
                <a:latin typeface="Calibri"/>
              </a:defRPr>
            </a:lvl1pPr>
          </a:lstStyle>
          <a:p>
            <a:pPr lvl="0"/>
            <a:fld id="{D534F107-6962-4327-A8BA-45601C966A06}" type="slidenum">
              <a:t>‹#›</a:t>
            </a:fld>
            <a:endParaRPr lang="en-GB"/>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marL="0" marR="0" lvl="0" indent="0" algn="l" defTabSz="914400" rtl="0" fontAlgn="auto" hangingPunct="1">
        <a:lnSpc>
          <a:spcPct val="90000"/>
        </a:lnSpc>
        <a:spcBef>
          <a:spcPts val="0"/>
        </a:spcBef>
        <a:spcAft>
          <a:spcPts val="0"/>
        </a:spcAft>
        <a:buNone/>
        <a:tabLst/>
        <a:defRPr lang="en-GB" sz="4400" b="0" i="0" u="none" strike="noStrike" kern="1200" cap="none" spc="0" baseline="0">
          <a:solidFill>
            <a:srgbClr val="000000"/>
          </a:solidFill>
          <a:uFillTx/>
          <a:latin typeface="Calibri Light"/>
        </a:defRPr>
      </a:lvl1pPr>
    </p:titleStyle>
    <p:bodyStyle>
      <a:lvl1pPr marL="228600" marR="0" lvl="0" indent="-228600" algn="l" defTabSz="914400" rtl="0" fontAlgn="auto" hangingPunct="1">
        <a:lnSpc>
          <a:spcPct val="90000"/>
        </a:lnSpc>
        <a:spcBef>
          <a:spcPts val="1000"/>
        </a:spcBef>
        <a:spcAft>
          <a:spcPts val="0"/>
        </a:spcAft>
        <a:buSzPct val="100000"/>
        <a:buFont typeface="Arial" pitchFamily="34"/>
        <a:buChar char="•"/>
        <a:tabLst/>
        <a:defRPr lang="en-GB" sz="2800" b="0" i="0" u="none" strike="noStrike" kern="1200" cap="none" spc="0" baseline="0">
          <a:solidFill>
            <a:srgbClr val="000000"/>
          </a:solidFill>
          <a:uFillTx/>
          <a:latin typeface="Calibri"/>
        </a:defRPr>
      </a:lvl1pPr>
      <a:lvl2pPr marL="685800" marR="0" lvl="1" indent="-228600" algn="l" defTabSz="914400" rtl="0" fontAlgn="auto" hangingPunct="1">
        <a:lnSpc>
          <a:spcPct val="90000"/>
        </a:lnSpc>
        <a:spcBef>
          <a:spcPts val="500"/>
        </a:spcBef>
        <a:spcAft>
          <a:spcPts val="0"/>
        </a:spcAft>
        <a:buSzPct val="100000"/>
        <a:buFont typeface="Arial" pitchFamily="34"/>
        <a:buChar char="•"/>
        <a:tabLst/>
        <a:defRPr lang="en-GB" sz="2400" b="0" i="0" u="none" strike="noStrike" kern="1200" cap="none" spc="0" baseline="0">
          <a:solidFill>
            <a:srgbClr val="000000"/>
          </a:solidFill>
          <a:uFillTx/>
          <a:latin typeface="Calibri"/>
        </a:defRPr>
      </a:lvl2pPr>
      <a:lvl3pPr marL="1143000" marR="0" lvl="2" indent="-228600" algn="l" defTabSz="914400" rtl="0" fontAlgn="auto" hangingPunct="1">
        <a:lnSpc>
          <a:spcPct val="90000"/>
        </a:lnSpc>
        <a:spcBef>
          <a:spcPts val="500"/>
        </a:spcBef>
        <a:spcAft>
          <a:spcPts val="0"/>
        </a:spcAft>
        <a:buSzPct val="100000"/>
        <a:buFont typeface="Arial" pitchFamily="34"/>
        <a:buChar char="•"/>
        <a:tabLst/>
        <a:defRPr lang="en-GB" sz="2000" b="0" i="0" u="none" strike="noStrike" kern="1200" cap="none" spc="0" baseline="0">
          <a:solidFill>
            <a:srgbClr val="000000"/>
          </a:solidFill>
          <a:uFillTx/>
          <a:latin typeface="Calibri"/>
        </a:defRPr>
      </a:lvl3pPr>
      <a:lvl4pPr marL="1600200" marR="0" lvl="3" indent="-228600" algn="l" defTabSz="914400" rtl="0" fontAlgn="auto" hangingPunct="1">
        <a:lnSpc>
          <a:spcPct val="90000"/>
        </a:lnSpc>
        <a:spcBef>
          <a:spcPts val="500"/>
        </a:spcBef>
        <a:spcAft>
          <a:spcPts val="0"/>
        </a:spcAft>
        <a:buSzPct val="100000"/>
        <a:buFont typeface="Arial" pitchFamily="34"/>
        <a:buChar char="•"/>
        <a:tabLst/>
        <a:defRPr lang="en-GB" sz="1800" b="0" i="0" u="none" strike="noStrike" kern="1200" cap="none" spc="0" baseline="0">
          <a:solidFill>
            <a:srgbClr val="000000"/>
          </a:solidFill>
          <a:uFillTx/>
          <a:latin typeface="Calibri"/>
        </a:defRPr>
      </a:lvl4pPr>
      <a:lvl5pPr marL="2057400" marR="0" lvl="4" indent="-228600" algn="l" defTabSz="914400" rtl="0" fontAlgn="auto" hangingPunct="1">
        <a:lnSpc>
          <a:spcPct val="90000"/>
        </a:lnSpc>
        <a:spcBef>
          <a:spcPts val="500"/>
        </a:spcBef>
        <a:spcAft>
          <a:spcPts val="0"/>
        </a:spcAft>
        <a:buSzPct val="100000"/>
        <a:buFont typeface="Arial" pitchFamily="34"/>
        <a:buChar char="•"/>
        <a:tabLst/>
        <a:defRPr lang="en-GB" sz="1800" b="0" i="0" u="none" strike="noStrike" kern="1200" cap="none" spc="0" baseline="0">
          <a:solidFill>
            <a:srgbClr val="000000"/>
          </a:solidFill>
          <a:uFillTx/>
          <a:latin typeface="Calibri"/>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1.png"/><Relationship Id="rId1" Type="http://schemas.openxmlformats.org/officeDocument/2006/relationships/slideLayout" Target="../slideLayouts/slideLayout12.xml"/></Relationships>
</file>

<file path=ppt/slides/slide1.xml><?xml version="1.0" encoding="utf-8"?>
<p:sld xmlns:a="http://schemas.openxmlformats.org/drawingml/2006/main" xmlns:r="http://schemas.openxmlformats.org/officeDocument/2006/relationships" xmlns:p="http://schemas.openxmlformats.org/presentationml/2006/main">
  <p:cSld name="Slide1">
    <p:spTree>
      <p:nvGrpSpPr>
        <p:cNvPr id="1" name=""/>
        <p:cNvGrpSpPr/>
        <p:nvPr/>
      </p:nvGrpSpPr>
      <p:grpSpPr>
        <a:xfrm>
          <a:off x="0" y="0"/>
          <a:ext cx="0" cy="0"/>
          <a:chOff x="0" y="0"/>
          <a:chExt cx="0" cy="0"/>
        </a:xfrm>
      </p:grpSpPr>
      <p:sp>
        <p:nvSpPr>
          <p:cNvPr id="27" name="TextBox 26">
            <a:extLst>
              <a:ext uri="{FF2B5EF4-FFF2-40B4-BE49-F238E27FC236}">
                <a16:creationId xmlns:a16="http://schemas.microsoft.com/office/drawing/2014/main" id="{1D292C84-E1AF-329B-4FEC-CD33F2406671}"/>
              </a:ext>
            </a:extLst>
          </p:cNvPr>
          <p:cNvSpPr txBox="1"/>
          <p:nvPr/>
        </p:nvSpPr>
        <p:spPr>
          <a:xfrm>
            <a:off x="4795285" y="382772"/>
            <a:ext cx="3841897" cy="553998"/>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GB" sz="3000" b="1" dirty="0">
                <a:latin typeface="Arial"/>
                <a:cs typeface="Arial"/>
              </a:rPr>
              <a:t>Learning Journey</a:t>
            </a:r>
            <a:r>
              <a:rPr lang="en-US" sz="3000" dirty="0">
                <a:latin typeface="Arial"/>
                <a:cs typeface="Arial"/>
              </a:rPr>
              <a:t>​</a:t>
            </a:r>
          </a:p>
        </p:txBody>
      </p:sp>
      <p:sp>
        <p:nvSpPr>
          <p:cNvPr id="28" name="TextBox 27">
            <a:extLst>
              <a:ext uri="{FF2B5EF4-FFF2-40B4-BE49-F238E27FC236}">
                <a16:creationId xmlns:a16="http://schemas.microsoft.com/office/drawing/2014/main" id="{B2FF0C56-832F-D216-D2C0-79D909BDDC83}"/>
              </a:ext>
            </a:extLst>
          </p:cNvPr>
          <p:cNvSpPr txBox="1"/>
          <p:nvPr/>
        </p:nvSpPr>
        <p:spPr>
          <a:xfrm>
            <a:off x="5043377" y="914401"/>
            <a:ext cx="2743200" cy="46166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GB" sz="2400" b="1" u="sng" dirty="0">
                <a:latin typeface="Arial"/>
                <a:cs typeface="Arial"/>
              </a:rPr>
              <a:t>Healthy Living</a:t>
            </a:r>
            <a:r>
              <a:rPr lang="en-US" sz="2400" b="1" u="sng" dirty="0">
                <a:latin typeface="Arial"/>
                <a:cs typeface="Arial"/>
              </a:rPr>
              <a:t>​</a:t>
            </a:r>
          </a:p>
        </p:txBody>
      </p:sp>
      <p:pic>
        <p:nvPicPr>
          <p:cNvPr id="30" name="Picture 25" descr="A green and white logo&#10;&#10;Description automatically generated">
            <a:extLst>
              <a:ext uri="{FF2B5EF4-FFF2-40B4-BE49-F238E27FC236}">
                <a16:creationId xmlns:a16="http://schemas.microsoft.com/office/drawing/2014/main" id="{81513C12-F0F9-6EDB-1B13-E96A82F55C67}"/>
              </a:ext>
            </a:extLst>
          </p:cNvPr>
          <p:cNvPicPr>
            <a:picLocks noChangeAspect="1"/>
          </p:cNvPicPr>
          <p:nvPr/>
        </p:nvPicPr>
        <p:blipFill>
          <a:blip r:embed="rId2"/>
          <a:stretch>
            <a:fillRect/>
          </a:stretch>
        </p:blipFill>
        <p:spPr>
          <a:xfrm>
            <a:off x="2201293" y="943285"/>
            <a:ext cx="775489" cy="737255"/>
          </a:xfrm>
          <a:prstGeom prst="rect">
            <a:avLst/>
          </a:prstGeom>
          <a:noFill/>
          <a:ln cap="flat">
            <a:noFill/>
          </a:ln>
        </p:spPr>
      </p:pic>
      <p:sp>
        <p:nvSpPr>
          <p:cNvPr id="31" name="TextBox 30">
            <a:extLst>
              <a:ext uri="{FF2B5EF4-FFF2-40B4-BE49-F238E27FC236}">
                <a16:creationId xmlns:a16="http://schemas.microsoft.com/office/drawing/2014/main" id="{6790B5E7-ADB4-6B19-E5C4-5C3F2D3D5880}"/>
              </a:ext>
            </a:extLst>
          </p:cNvPr>
          <p:cNvSpPr txBox="1"/>
          <p:nvPr/>
        </p:nvSpPr>
        <p:spPr>
          <a:xfrm>
            <a:off x="3483935" y="1419448"/>
            <a:ext cx="5463362" cy="46166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GB" sz="2400" b="1" dirty="0">
                <a:latin typeface="Calibri Light"/>
                <a:cs typeface="Arial"/>
              </a:rPr>
              <a:t>Topic Reducing Food Waste &amp; Food Banks</a:t>
            </a:r>
            <a:r>
              <a:rPr lang="en-US" sz="2400" b="1" dirty="0">
                <a:latin typeface="Calibri Light"/>
                <a:ea typeface="Calibri Light"/>
                <a:cs typeface="Calibri Light"/>
              </a:rPr>
              <a:t>​</a:t>
            </a:r>
            <a:endParaRPr lang="en-US" b="1" dirty="0"/>
          </a:p>
        </p:txBody>
      </p:sp>
      <p:pic>
        <p:nvPicPr>
          <p:cNvPr id="33" name="Picture 7" descr="A black background with a spiral of lines&#10;&#10;Description automatically generated">
            <a:extLst>
              <a:ext uri="{FF2B5EF4-FFF2-40B4-BE49-F238E27FC236}">
                <a16:creationId xmlns:a16="http://schemas.microsoft.com/office/drawing/2014/main" id="{E95A70D6-6CCA-E352-5053-080ECC273C4E}"/>
              </a:ext>
            </a:extLst>
          </p:cNvPr>
          <p:cNvPicPr>
            <a:picLocks noChangeAspect="1"/>
          </p:cNvPicPr>
          <p:nvPr/>
        </p:nvPicPr>
        <p:blipFill>
          <a:blip r:embed="rId3"/>
          <a:srcRect l="10067" r="23069"/>
          <a:stretch>
            <a:fillRect/>
          </a:stretch>
        </p:blipFill>
        <p:spPr>
          <a:xfrm>
            <a:off x="2272320" y="2746102"/>
            <a:ext cx="5036426" cy="2726322"/>
          </a:xfrm>
          <a:prstGeom prst="rect">
            <a:avLst/>
          </a:prstGeom>
          <a:noFill/>
          <a:ln cap="flat">
            <a:noFill/>
          </a:ln>
        </p:spPr>
      </p:pic>
      <p:sp>
        <p:nvSpPr>
          <p:cNvPr id="35" name="TextBox 15">
            <a:extLst>
              <a:ext uri="{FF2B5EF4-FFF2-40B4-BE49-F238E27FC236}">
                <a16:creationId xmlns:a16="http://schemas.microsoft.com/office/drawing/2014/main" id="{3A2A8A57-04BC-3180-3655-F7D9F705E5FB}"/>
              </a:ext>
            </a:extLst>
          </p:cNvPr>
          <p:cNvSpPr txBox="1"/>
          <p:nvPr/>
        </p:nvSpPr>
        <p:spPr>
          <a:xfrm>
            <a:off x="2338550" y="2025395"/>
            <a:ext cx="1143814" cy="351417"/>
          </a:xfrm>
          <a:prstGeom prst="rect">
            <a:avLst/>
          </a:prstGeom>
          <a:solidFill>
            <a:srgbClr val="FFFFFF"/>
          </a:solidFill>
          <a:ln w="9528" cap="flat">
            <a:solidFill>
              <a:srgbClr val="000000"/>
            </a:solidFill>
            <a:prstDash val="solid"/>
            <a:miter/>
          </a:ln>
        </p:spPr>
        <p:txBody>
          <a:bodyPr vert="horz" wrap="square" lIns="68580" tIns="34290" rIns="68580" bIns="34290" anchor="t" anchorCtr="1" compatLnSpc="1">
            <a:spAutoFit/>
          </a:bodyPr>
          <a:lstStyle/>
          <a:p>
            <a:pPr algn="ctr" defTabSz="685800" fontAlgn="auto" hangingPunct="1">
              <a:spcBef>
                <a:spcPts val="0"/>
              </a:spcBef>
              <a:spcAft>
                <a:spcPts val="0"/>
              </a:spcAft>
              <a:defRPr sz="1800" b="0" i="0" u="none" strike="noStrike" kern="0" cap="none" spc="0" baseline="0">
                <a:solidFill>
                  <a:srgbClr val="000000"/>
                </a:solidFill>
                <a:uFillTx/>
              </a:defRPr>
            </a:pPr>
            <a:r>
              <a:rPr lang="en-GB" sz="900" b="1" dirty="0">
                <a:solidFill>
                  <a:srgbClr val="000000"/>
                </a:solidFill>
                <a:latin typeface="Calibri Light"/>
                <a:ea typeface="Calibri Light"/>
                <a:cs typeface="Calibri Light"/>
              </a:rPr>
              <a:t>Reducing Food Banks &amp; Food Waste </a:t>
            </a:r>
            <a:endParaRPr lang="en-GB" sz="900" b="1" i="0" u="none" strike="noStrike" cap="none" spc="0" baseline="0" dirty="0">
              <a:solidFill>
                <a:srgbClr val="000000"/>
              </a:solidFill>
              <a:uFillTx/>
              <a:latin typeface="Calibri Light"/>
              <a:ea typeface="Calibri Light"/>
              <a:cs typeface="Calibri Light"/>
            </a:endParaRPr>
          </a:p>
        </p:txBody>
      </p:sp>
      <p:sp>
        <p:nvSpPr>
          <p:cNvPr id="37" name="Oval 8">
            <a:extLst>
              <a:ext uri="{FF2B5EF4-FFF2-40B4-BE49-F238E27FC236}">
                <a16:creationId xmlns:a16="http://schemas.microsoft.com/office/drawing/2014/main" id="{8101B14B-3532-881D-0498-D6A0811E4538}"/>
              </a:ext>
            </a:extLst>
          </p:cNvPr>
          <p:cNvSpPr/>
          <p:nvPr/>
        </p:nvSpPr>
        <p:spPr>
          <a:xfrm>
            <a:off x="2378114" y="2501615"/>
            <a:ext cx="1148779" cy="711381"/>
          </a:xfrm>
          <a:custGeom>
            <a:avLst/>
            <a:gdLst>
              <a:gd name="f0" fmla="val 21600000"/>
              <a:gd name="f1" fmla="val 10800000"/>
              <a:gd name="f2" fmla="val 5400000"/>
              <a:gd name="f3" fmla="val 180"/>
              <a:gd name="f4" fmla="val w"/>
              <a:gd name="f5" fmla="val h"/>
              <a:gd name="f6" fmla="val ss"/>
              <a:gd name="f7" fmla="val 0"/>
              <a:gd name="f8" fmla="*/ 5419351 1 1725033"/>
              <a:gd name="f9" fmla="+- 0 0 -360"/>
              <a:gd name="f10" fmla="+- 0 0 -180"/>
              <a:gd name="f11" fmla="abs f4"/>
              <a:gd name="f12" fmla="abs f5"/>
              <a:gd name="f13" fmla="abs f6"/>
              <a:gd name="f14" fmla="val f7"/>
              <a:gd name="f15" fmla="+- 2700000 f2 0"/>
              <a:gd name="f16" fmla="*/ f9 f1 1"/>
              <a:gd name="f17" fmla="*/ f10 f1 1"/>
              <a:gd name="f18" fmla="?: f11 f4 1"/>
              <a:gd name="f19" fmla="?: f12 f5 1"/>
              <a:gd name="f20" fmla="?: f13 f6 1"/>
              <a:gd name="f21" fmla="*/ f15 f8 1"/>
              <a:gd name="f22" fmla="*/ f16 1 f3"/>
              <a:gd name="f23" fmla="*/ f17 1 f3"/>
              <a:gd name="f24" fmla="*/ f18 1 21600"/>
              <a:gd name="f25" fmla="*/ f19 1 21600"/>
              <a:gd name="f26" fmla="*/ 21600 f18 1"/>
              <a:gd name="f27" fmla="*/ 21600 f19 1"/>
              <a:gd name="f28" fmla="*/ f21 1 f1"/>
              <a:gd name="f29" fmla="+- f22 0 f2"/>
              <a:gd name="f30" fmla="+- f23 0 f2"/>
              <a:gd name="f31" fmla="min f25 f24"/>
              <a:gd name="f32" fmla="*/ f26 1 f20"/>
              <a:gd name="f33" fmla="*/ f27 1 f20"/>
              <a:gd name="f34" fmla="+- 0 0 f28"/>
              <a:gd name="f35" fmla="val f32"/>
              <a:gd name="f36" fmla="val f33"/>
              <a:gd name="f37" fmla="+- 0 0 f34"/>
              <a:gd name="f38" fmla="*/ f14 f31 1"/>
              <a:gd name="f39" fmla="+- f36 0 f14"/>
              <a:gd name="f40" fmla="+- f35 0 f14"/>
              <a:gd name="f41" fmla="*/ f37 f1 1"/>
              <a:gd name="f42" fmla="*/ f39 1 2"/>
              <a:gd name="f43" fmla="*/ f40 1 2"/>
              <a:gd name="f44" fmla="*/ f41 1 f8"/>
              <a:gd name="f45" fmla="+- f14 f42 0"/>
              <a:gd name="f46" fmla="+- f14 f43 0"/>
              <a:gd name="f47" fmla="+- f44 0 f2"/>
              <a:gd name="f48" fmla="*/ f43 f31 1"/>
              <a:gd name="f49" fmla="*/ f42 f31 1"/>
              <a:gd name="f50" fmla="cos 1 f47"/>
              <a:gd name="f51" fmla="sin 1 f47"/>
              <a:gd name="f52" fmla="*/ f45 f31 1"/>
              <a:gd name="f53" fmla="+- 0 0 f50"/>
              <a:gd name="f54" fmla="+- 0 0 f51"/>
              <a:gd name="f55" fmla="+- 0 0 f53"/>
              <a:gd name="f56" fmla="+- 0 0 f54"/>
              <a:gd name="f57" fmla="*/ f55 f43 1"/>
              <a:gd name="f58" fmla="*/ f56 f42 1"/>
              <a:gd name="f59" fmla="+- f46 0 f57"/>
              <a:gd name="f60" fmla="+- f46 f57 0"/>
              <a:gd name="f61" fmla="+- f45 0 f58"/>
              <a:gd name="f62" fmla="+- f45 f58 0"/>
              <a:gd name="f63" fmla="*/ f59 f31 1"/>
              <a:gd name="f64" fmla="*/ f61 f31 1"/>
              <a:gd name="f65" fmla="*/ f60 f31 1"/>
              <a:gd name="f66" fmla="*/ f62 f31 1"/>
            </a:gdLst>
            <a:ahLst/>
            <a:cxnLst>
              <a:cxn ang="3cd4">
                <a:pos x="hc" y="t"/>
              </a:cxn>
              <a:cxn ang="0">
                <a:pos x="r" y="vc"/>
              </a:cxn>
              <a:cxn ang="cd4">
                <a:pos x="hc" y="b"/>
              </a:cxn>
              <a:cxn ang="cd2">
                <a:pos x="l" y="vc"/>
              </a:cxn>
              <a:cxn ang="f29">
                <a:pos x="f63" y="f64"/>
              </a:cxn>
              <a:cxn ang="f30">
                <a:pos x="f63" y="f66"/>
              </a:cxn>
              <a:cxn ang="f30">
                <a:pos x="f65" y="f66"/>
              </a:cxn>
              <a:cxn ang="f29">
                <a:pos x="f65" y="f64"/>
              </a:cxn>
            </a:cxnLst>
            <a:rect l="f63" t="f64" r="f65" b="f66"/>
            <a:pathLst>
              <a:path>
                <a:moveTo>
                  <a:pt x="f38" y="f52"/>
                </a:moveTo>
                <a:arcTo wR="f48" hR="f49" stAng="f1" swAng="f0"/>
                <a:close/>
              </a:path>
            </a:pathLst>
          </a:custGeom>
          <a:solidFill>
            <a:srgbClr val="00FF00"/>
          </a:solidFill>
          <a:ln w="19046" cap="flat">
            <a:solidFill>
              <a:srgbClr val="000000"/>
            </a:solidFill>
            <a:prstDash val="solid"/>
            <a:miter/>
          </a:ln>
          <a:effectLst>
            <a:outerShdw dist="50795" dir="3840148" algn="tl">
              <a:srgbClr val="000000">
                <a:alpha val="17000"/>
              </a:srgbClr>
            </a:outerShdw>
          </a:effectLst>
        </p:spPr>
        <p:txBody>
          <a:bodyPr vert="horz" wrap="square" lIns="68580" tIns="34290" rIns="68580" bIns="34290" anchor="ctr" anchorCtr="1" compatLnSpc="1">
            <a:noAutofit/>
          </a:bodyPr>
          <a:lstStyle/>
          <a:p>
            <a:pPr marL="0" marR="0" lvl="0" indent="0" algn="ctr" defTabSz="6858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GB" sz="1050" b="1" i="0" u="none" strike="noStrike" kern="1200" cap="none" spc="0" baseline="0" dirty="0">
                <a:solidFill>
                  <a:srgbClr val="000000"/>
                </a:solidFill>
                <a:uFillTx/>
                <a:latin typeface="Calibri Light"/>
                <a:cs typeface="Calibri Light"/>
              </a:rPr>
              <a:t>Practical 1</a:t>
            </a:r>
          </a:p>
          <a:p>
            <a:pPr algn="ctr" defTabSz="685800" fontAlgn="auto" hangingPunct="1">
              <a:spcBef>
                <a:spcPts val="0"/>
              </a:spcBef>
              <a:spcAft>
                <a:spcPts val="0"/>
              </a:spcAft>
              <a:defRPr sz="1800" b="0" i="0" u="none" strike="noStrike" kern="0" cap="none" spc="0" baseline="0">
                <a:solidFill>
                  <a:srgbClr val="000000"/>
                </a:solidFill>
                <a:uFillTx/>
              </a:defRPr>
            </a:pPr>
            <a:r>
              <a:rPr lang="en-GB" sz="1050" dirty="0">
                <a:solidFill>
                  <a:srgbClr val="000000"/>
                </a:solidFill>
                <a:latin typeface="Calibri Light"/>
                <a:cs typeface="Calibri Light"/>
              </a:rPr>
              <a:t> Fruit Crumble</a:t>
            </a:r>
            <a:endParaRPr lang="en-GB" sz="1050" b="0" i="0" u="none" strike="noStrike" cap="none" spc="0" baseline="0" dirty="0">
              <a:solidFill>
                <a:srgbClr val="000000"/>
              </a:solidFill>
              <a:uFillTx/>
              <a:latin typeface="Calibri Light"/>
              <a:ea typeface="Calibri Light"/>
              <a:cs typeface="Calibri Light"/>
            </a:endParaRPr>
          </a:p>
        </p:txBody>
      </p:sp>
      <p:sp>
        <p:nvSpPr>
          <p:cNvPr id="39" name="Rounded Rectangle 68">
            <a:extLst>
              <a:ext uri="{FF2B5EF4-FFF2-40B4-BE49-F238E27FC236}">
                <a16:creationId xmlns:a16="http://schemas.microsoft.com/office/drawing/2014/main" id="{42F632C0-DF34-70BD-5FA9-6293032402C4}"/>
              </a:ext>
            </a:extLst>
          </p:cNvPr>
          <p:cNvSpPr/>
          <p:nvPr/>
        </p:nvSpPr>
        <p:spPr>
          <a:xfrm rot="160371">
            <a:off x="3792432" y="2771432"/>
            <a:ext cx="1046091" cy="422841"/>
          </a:xfrm>
          <a:custGeom>
            <a:avLst>
              <a:gd name="f0" fmla="val 3600"/>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rgbClr val="FFFFFF"/>
          </a:solidFill>
          <a:ln w="12701" cap="flat">
            <a:solidFill>
              <a:srgbClr val="000000"/>
            </a:solidFill>
            <a:prstDash val="solid"/>
            <a:miter/>
          </a:ln>
          <a:effectLst>
            <a:outerShdw dist="50795" dir="3840148" algn="tl">
              <a:srgbClr val="000000">
                <a:alpha val="17000"/>
              </a:srgbClr>
            </a:outerShdw>
          </a:effectLst>
        </p:spPr>
        <p:txBody>
          <a:bodyPr vert="horz" wrap="square" lIns="68580" tIns="34290" rIns="68580" bIns="34290" anchor="ctr" anchorCtr="1" compatLnSpc="1">
            <a:noAutofit/>
          </a:bodyPr>
          <a:lstStyle/>
          <a:p>
            <a:pPr algn="ctr" defTabSz="685800">
              <a:spcBef>
                <a:spcPts val="0"/>
              </a:spcBef>
              <a:spcAft>
                <a:spcPts val="0"/>
              </a:spcAft>
              <a:defRPr sz="1800" b="0" i="0" u="none" strike="noStrike" kern="0" cap="none" spc="0" baseline="0">
                <a:solidFill>
                  <a:srgbClr val="000000"/>
                </a:solidFill>
                <a:uFillTx/>
              </a:defRPr>
            </a:pPr>
            <a:r>
              <a:rPr lang="en-GB" sz="900" b="1" dirty="0">
                <a:solidFill>
                  <a:srgbClr val="000000"/>
                </a:solidFill>
                <a:latin typeface="Calibri Light"/>
                <a:cs typeface="Calibri Light"/>
              </a:rPr>
              <a:t>Ways to reduce food waste </a:t>
            </a:r>
            <a:endParaRPr lang="en-US" sz="1800" b="1"/>
          </a:p>
        </p:txBody>
      </p:sp>
      <p:sp>
        <p:nvSpPr>
          <p:cNvPr id="41" name="Rounded Rectangle 68">
            <a:extLst>
              <a:ext uri="{FF2B5EF4-FFF2-40B4-BE49-F238E27FC236}">
                <a16:creationId xmlns:a16="http://schemas.microsoft.com/office/drawing/2014/main" id="{01A210EB-38B9-B5B5-F0E6-33F113D0BAAA}"/>
              </a:ext>
            </a:extLst>
          </p:cNvPr>
          <p:cNvSpPr/>
          <p:nvPr/>
        </p:nvSpPr>
        <p:spPr>
          <a:xfrm>
            <a:off x="5306578" y="2737480"/>
            <a:ext cx="1012971" cy="479384"/>
          </a:xfrm>
          <a:custGeom>
            <a:avLst>
              <a:gd name="f0" fmla="val 3600"/>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rgbClr val="FFFFFF"/>
          </a:solidFill>
          <a:ln w="12701" cap="flat">
            <a:solidFill>
              <a:srgbClr val="000000"/>
            </a:solidFill>
            <a:prstDash val="solid"/>
            <a:miter/>
          </a:ln>
          <a:effectLst>
            <a:outerShdw dist="50795" dir="3840148" algn="tl">
              <a:srgbClr val="000000">
                <a:alpha val="17000"/>
              </a:srgbClr>
            </a:outerShdw>
          </a:effectLst>
        </p:spPr>
        <p:txBody>
          <a:bodyPr vert="horz" wrap="square" lIns="68580" tIns="34290" rIns="68580" bIns="34290" anchor="ctr" anchorCtr="1" compatLnSpc="1">
            <a:noAutofit/>
          </a:bodyPr>
          <a:lstStyle/>
          <a:p>
            <a:pPr algn="ctr" defTabSz="685800">
              <a:spcBef>
                <a:spcPts val="0"/>
              </a:spcBef>
              <a:spcAft>
                <a:spcPts val="0"/>
              </a:spcAft>
              <a:defRPr sz="1800" b="0" i="0" u="none" strike="noStrike" kern="0" cap="none" spc="0" baseline="0">
                <a:solidFill>
                  <a:srgbClr val="000000"/>
                </a:solidFill>
                <a:uFillTx/>
              </a:defRPr>
            </a:pPr>
            <a:r>
              <a:rPr lang="en-GB" sz="900" b="1" dirty="0">
                <a:solidFill>
                  <a:srgbClr val="000000"/>
                </a:solidFill>
                <a:latin typeface="Calibri Light"/>
                <a:cs typeface="Calibri Light"/>
              </a:rPr>
              <a:t>Food Poverty</a:t>
            </a:r>
            <a:endParaRPr lang="en-US" sz="1800" b="1" dirty="0"/>
          </a:p>
        </p:txBody>
      </p:sp>
      <p:sp>
        <p:nvSpPr>
          <p:cNvPr id="43" name="Oval 17">
            <a:extLst>
              <a:ext uri="{FF2B5EF4-FFF2-40B4-BE49-F238E27FC236}">
                <a16:creationId xmlns:a16="http://schemas.microsoft.com/office/drawing/2014/main" id="{9E020321-0F3C-5D8C-6FDB-22AC2EB8FDD8}"/>
              </a:ext>
            </a:extLst>
          </p:cNvPr>
          <p:cNvSpPr/>
          <p:nvPr/>
        </p:nvSpPr>
        <p:spPr>
          <a:xfrm>
            <a:off x="5811621" y="3637433"/>
            <a:ext cx="1112233" cy="823858"/>
          </a:xfrm>
          <a:custGeom>
            <a:avLst/>
            <a:gdLst>
              <a:gd name="f0" fmla="val 21600000"/>
              <a:gd name="f1" fmla="val 10800000"/>
              <a:gd name="f2" fmla="val 5400000"/>
              <a:gd name="f3" fmla="val 180"/>
              <a:gd name="f4" fmla="val w"/>
              <a:gd name="f5" fmla="val h"/>
              <a:gd name="f6" fmla="val ss"/>
              <a:gd name="f7" fmla="val 0"/>
              <a:gd name="f8" fmla="*/ 5419351 1 1725033"/>
              <a:gd name="f9" fmla="+- 0 0 -360"/>
              <a:gd name="f10" fmla="+- 0 0 -180"/>
              <a:gd name="f11" fmla="abs f4"/>
              <a:gd name="f12" fmla="abs f5"/>
              <a:gd name="f13" fmla="abs f6"/>
              <a:gd name="f14" fmla="val f7"/>
              <a:gd name="f15" fmla="+- 2700000 f2 0"/>
              <a:gd name="f16" fmla="*/ f9 f1 1"/>
              <a:gd name="f17" fmla="*/ f10 f1 1"/>
              <a:gd name="f18" fmla="?: f11 f4 1"/>
              <a:gd name="f19" fmla="?: f12 f5 1"/>
              <a:gd name="f20" fmla="?: f13 f6 1"/>
              <a:gd name="f21" fmla="*/ f15 f8 1"/>
              <a:gd name="f22" fmla="*/ f16 1 f3"/>
              <a:gd name="f23" fmla="*/ f17 1 f3"/>
              <a:gd name="f24" fmla="*/ f18 1 21600"/>
              <a:gd name="f25" fmla="*/ f19 1 21600"/>
              <a:gd name="f26" fmla="*/ 21600 f18 1"/>
              <a:gd name="f27" fmla="*/ 21600 f19 1"/>
              <a:gd name="f28" fmla="*/ f21 1 f1"/>
              <a:gd name="f29" fmla="+- f22 0 f2"/>
              <a:gd name="f30" fmla="+- f23 0 f2"/>
              <a:gd name="f31" fmla="min f25 f24"/>
              <a:gd name="f32" fmla="*/ f26 1 f20"/>
              <a:gd name="f33" fmla="*/ f27 1 f20"/>
              <a:gd name="f34" fmla="+- 0 0 f28"/>
              <a:gd name="f35" fmla="val f32"/>
              <a:gd name="f36" fmla="val f33"/>
              <a:gd name="f37" fmla="+- 0 0 f34"/>
              <a:gd name="f38" fmla="*/ f14 f31 1"/>
              <a:gd name="f39" fmla="+- f36 0 f14"/>
              <a:gd name="f40" fmla="+- f35 0 f14"/>
              <a:gd name="f41" fmla="*/ f37 f1 1"/>
              <a:gd name="f42" fmla="*/ f39 1 2"/>
              <a:gd name="f43" fmla="*/ f40 1 2"/>
              <a:gd name="f44" fmla="*/ f41 1 f8"/>
              <a:gd name="f45" fmla="+- f14 f42 0"/>
              <a:gd name="f46" fmla="+- f14 f43 0"/>
              <a:gd name="f47" fmla="+- f44 0 f2"/>
              <a:gd name="f48" fmla="*/ f43 f31 1"/>
              <a:gd name="f49" fmla="*/ f42 f31 1"/>
              <a:gd name="f50" fmla="cos 1 f47"/>
              <a:gd name="f51" fmla="sin 1 f47"/>
              <a:gd name="f52" fmla="*/ f45 f31 1"/>
              <a:gd name="f53" fmla="+- 0 0 f50"/>
              <a:gd name="f54" fmla="+- 0 0 f51"/>
              <a:gd name="f55" fmla="+- 0 0 f53"/>
              <a:gd name="f56" fmla="+- 0 0 f54"/>
              <a:gd name="f57" fmla="*/ f55 f43 1"/>
              <a:gd name="f58" fmla="*/ f56 f42 1"/>
              <a:gd name="f59" fmla="+- f46 0 f57"/>
              <a:gd name="f60" fmla="+- f46 f57 0"/>
              <a:gd name="f61" fmla="+- f45 0 f58"/>
              <a:gd name="f62" fmla="+- f45 f58 0"/>
              <a:gd name="f63" fmla="*/ f59 f31 1"/>
              <a:gd name="f64" fmla="*/ f61 f31 1"/>
              <a:gd name="f65" fmla="*/ f60 f31 1"/>
              <a:gd name="f66" fmla="*/ f62 f31 1"/>
            </a:gdLst>
            <a:ahLst/>
            <a:cxnLst>
              <a:cxn ang="3cd4">
                <a:pos x="hc" y="t"/>
              </a:cxn>
              <a:cxn ang="0">
                <a:pos x="r" y="vc"/>
              </a:cxn>
              <a:cxn ang="cd4">
                <a:pos x="hc" y="b"/>
              </a:cxn>
              <a:cxn ang="cd2">
                <a:pos x="l" y="vc"/>
              </a:cxn>
              <a:cxn ang="f29">
                <a:pos x="f63" y="f64"/>
              </a:cxn>
              <a:cxn ang="f30">
                <a:pos x="f63" y="f66"/>
              </a:cxn>
              <a:cxn ang="f30">
                <a:pos x="f65" y="f66"/>
              </a:cxn>
              <a:cxn ang="f29">
                <a:pos x="f65" y="f64"/>
              </a:cxn>
            </a:cxnLst>
            <a:rect l="f63" t="f64" r="f65" b="f66"/>
            <a:pathLst>
              <a:path>
                <a:moveTo>
                  <a:pt x="f38" y="f52"/>
                </a:moveTo>
                <a:arcTo wR="f48" hR="f49" stAng="f1" swAng="f0"/>
                <a:close/>
              </a:path>
            </a:pathLst>
          </a:custGeom>
          <a:solidFill>
            <a:srgbClr val="00FF00"/>
          </a:solidFill>
          <a:ln w="19046" cap="flat">
            <a:solidFill>
              <a:srgbClr val="000000"/>
            </a:solidFill>
            <a:prstDash val="solid"/>
            <a:miter/>
          </a:ln>
          <a:effectLst>
            <a:outerShdw dist="50795" dir="3840148" algn="tl">
              <a:srgbClr val="000000">
                <a:alpha val="17000"/>
              </a:srgbClr>
            </a:outerShdw>
          </a:effectLst>
        </p:spPr>
        <p:txBody>
          <a:bodyPr vert="horz" wrap="square" lIns="68580" tIns="34290" rIns="68580" bIns="34290" anchor="ctr" anchorCtr="1" compatLnSpc="1">
            <a:noAutofit/>
          </a:bodyPr>
          <a:lstStyle/>
          <a:p>
            <a:pPr marL="0" marR="0" lvl="0" indent="0" algn="ctr" defTabSz="6858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GB" sz="1050" b="1" i="0" u="none" strike="noStrike" kern="1200" cap="none" spc="0" baseline="0" dirty="0">
                <a:solidFill>
                  <a:srgbClr val="000000"/>
                </a:solidFill>
                <a:uFillTx/>
                <a:latin typeface="Calibri Light"/>
                <a:cs typeface="Calibri Light"/>
              </a:rPr>
              <a:t>Practical 2</a:t>
            </a:r>
            <a:r>
              <a:rPr lang="en-GB" sz="1050" b="0" i="0" u="none" strike="noStrike" kern="1200" cap="none" spc="0" baseline="0" dirty="0">
                <a:solidFill>
                  <a:srgbClr val="000000"/>
                </a:solidFill>
                <a:uFillTx/>
                <a:latin typeface="Calibri Light"/>
                <a:cs typeface="Calibri Light"/>
              </a:rPr>
              <a:t> </a:t>
            </a:r>
          </a:p>
          <a:p>
            <a:pPr algn="ctr" defTabSz="685800" fontAlgn="auto" hangingPunct="1">
              <a:spcBef>
                <a:spcPts val="0"/>
              </a:spcBef>
              <a:spcAft>
                <a:spcPts val="0"/>
              </a:spcAft>
              <a:defRPr sz="1800" b="0" i="0" u="none" strike="noStrike" kern="0" cap="none" spc="0" baseline="0">
                <a:solidFill>
                  <a:srgbClr val="000000"/>
                </a:solidFill>
                <a:uFillTx/>
              </a:defRPr>
            </a:pPr>
            <a:r>
              <a:rPr lang="en-GB" sz="1050" dirty="0">
                <a:solidFill>
                  <a:srgbClr val="000000"/>
                </a:solidFill>
                <a:latin typeface="Calibri Light"/>
                <a:ea typeface="Calibri Light"/>
                <a:cs typeface="Calibri Light"/>
              </a:rPr>
              <a:t>Pancakes </a:t>
            </a:r>
            <a:endParaRPr lang="en-GB" sz="1050" b="0" i="0" u="none" strike="noStrike" kern="1200" cap="none" spc="0" baseline="0" dirty="0">
              <a:solidFill>
                <a:srgbClr val="000000"/>
              </a:solidFill>
              <a:uFillTx/>
              <a:latin typeface="Calibri Light"/>
              <a:cs typeface="Calibri Light"/>
            </a:endParaRPr>
          </a:p>
        </p:txBody>
      </p:sp>
      <p:sp>
        <p:nvSpPr>
          <p:cNvPr id="45" name="Rounded Rectangle 68">
            <a:extLst>
              <a:ext uri="{FF2B5EF4-FFF2-40B4-BE49-F238E27FC236}">
                <a16:creationId xmlns:a16="http://schemas.microsoft.com/office/drawing/2014/main" id="{E604FFBC-C010-9AEA-EB22-F95AC1C24DB4}"/>
              </a:ext>
            </a:extLst>
          </p:cNvPr>
          <p:cNvSpPr/>
          <p:nvPr/>
        </p:nvSpPr>
        <p:spPr>
          <a:xfrm>
            <a:off x="3690780" y="3348811"/>
            <a:ext cx="969110" cy="503444"/>
          </a:xfrm>
          <a:custGeom>
            <a:avLst>
              <a:gd name="f0" fmla="val 3600"/>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rgbClr val="FFFFFF"/>
          </a:solidFill>
          <a:ln w="12701" cap="flat">
            <a:solidFill>
              <a:srgbClr val="000000"/>
            </a:solidFill>
            <a:prstDash val="solid"/>
            <a:miter/>
          </a:ln>
          <a:effectLst>
            <a:outerShdw dist="50795" dir="3840148" algn="tl">
              <a:srgbClr val="000000">
                <a:alpha val="17000"/>
              </a:srgbClr>
            </a:outerShdw>
          </a:effectLst>
        </p:spPr>
        <p:txBody>
          <a:bodyPr vert="horz" wrap="square" lIns="68580" tIns="34290" rIns="68580" bIns="34290" anchor="ctr" anchorCtr="1" compatLnSpc="1">
            <a:noAutofit/>
          </a:bodyPr>
          <a:lstStyle/>
          <a:p>
            <a:pPr algn="ctr" defTabSz="685800" fontAlgn="auto" hangingPunct="1">
              <a:spcBef>
                <a:spcPts val="0"/>
              </a:spcBef>
              <a:spcAft>
                <a:spcPts val="0"/>
              </a:spcAft>
              <a:defRPr sz="1800" b="0" i="0" u="none" strike="noStrike" kern="0" cap="none" spc="0" baseline="0">
                <a:solidFill>
                  <a:srgbClr val="000000"/>
                </a:solidFill>
                <a:uFillTx/>
              </a:defRPr>
            </a:pPr>
            <a:r>
              <a:rPr lang="en-GB" sz="900" b="1" dirty="0">
                <a:solidFill>
                  <a:srgbClr val="000000"/>
                </a:solidFill>
                <a:latin typeface="Calibri Light"/>
                <a:cs typeface="Calibri Light"/>
              </a:rPr>
              <a:t>What are food banks?</a:t>
            </a:r>
            <a:endParaRPr lang="en-GB" sz="900" b="1" i="0" u="none" strike="noStrike" cap="none" spc="0" baseline="0">
              <a:solidFill>
                <a:srgbClr val="000000"/>
              </a:solidFill>
              <a:uFillTx/>
              <a:latin typeface="Calibri Light"/>
              <a:ea typeface="Calibri Light"/>
              <a:cs typeface="Calibri Light"/>
            </a:endParaRPr>
          </a:p>
        </p:txBody>
      </p:sp>
      <p:sp>
        <p:nvSpPr>
          <p:cNvPr id="47" name="Rounded Rectangle 68">
            <a:extLst>
              <a:ext uri="{FF2B5EF4-FFF2-40B4-BE49-F238E27FC236}">
                <a16:creationId xmlns:a16="http://schemas.microsoft.com/office/drawing/2014/main" id="{A1A1FB6C-C120-76AE-85A3-72FF5E2B4803}"/>
              </a:ext>
            </a:extLst>
          </p:cNvPr>
          <p:cNvSpPr/>
          <p:nvPr/>
        </p:nvSpPr>
        <p:spPr>
          <a:xfrm rot="20826454">
            <a:off x="2707595" y="4486384"/>
            <a:ext cx="1224715" cy="609042"/>
          </a:xfrm>
          <a:custGeom>
            <a:avLst>
              <a:gd name="f0" fmla="val 3600"/>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rgbClr val="FFFFFF"/>
          </a:solidFill>
          <a:ln w="12701" cap="flat">
            <a:solidFill>
              <a:srgbClr val="000000"/>
            </a:solidFill>
            <a:prstDash val="solid"/>
            <a:miter/>
          </a:ln>
          <a:effectLst>
            <a:outerShdw dist="50795" dir="3840148" algn="tl">
              <a:srgbClr val="000000">
                <a:alpha val="17000"/>
              </a:srgbClr>
            </a:outerShdw>
          </a:effectLst>
        </p:spPr>
        <p:txBody>
          <a:bodyPr vert="horz" wrap="square" lIns="68580" tIns="34290" rIns="68580" bIns="34290" anchor="ctr" anchorCtr="1" compatLnSpc="1">
            <a:noAutofit/>
          </a:bodyPr>
          <a:lstStyle/>
          <a:p>
            <a:pPr algn="ctr" defTabSz="685800">
              <a:spcBef>
                <a:spcPts val="0"/>
              </a:spcBef>
              <a:spcAft>
                <a:spcPts val="0"/>
              </a:spcAft>
              <a:defRPr sz="1800" b="0" i="0" u="none" strike="noStrike" kern="0" cap="none" spc="0" baseline="0">
                <a:solidFill>
                  <a:srgbClr val="000000"/>
                </a:solidFill>
                <a:uFillTx/>
              </a:defRPr>
            </a:pPr>
            <a:r>
              <a:rPr lang="en-GB" sz="900" b="1" dirty="0">
                <a:solidFill>
                  <a:srgbClr val="000000"/>
                </a:solidFill>
                <a:latin typeface="Calibri Light"/>
                <a:cs typeface="Calibri Light"/>
              </a:rPr>
              <a:t>Food Bank Projects</a:t>
            </a:r>
            <a:endParaRPr lang="en-US" sz="1800" b="1"/>
          </a:p>
        </p:txBody>
      </p:sp>
      <p:sp>
        <p:nvSpPr>
          <p:cNvPr id="49" name="Oval 13">
            <a:extLst>
              <a:ext uri="{FF2B5EF4-FFF2-40B4-BE49-F238E27FC236}">
                <a16:creationId xmlns:a16="http://schemas.microsoft.com/office/drawing/2014/main" id="{76B826DB-3834-97AE-C591-3D0F877020B6}"/>
              </a:ext>
            </a:extLst>
          </p:cNvPr>
          <p:cNvSpPr/>
          <p:nvPr/>
        </p:nvSpPr>
        <p:spPr>
          <a:xfrm>
            <a:off x="4686738" y="4257166"/>
            <a:ext cx="1243524" cy="823858"/>
          </a:xfrm>
          <a:custGeom>
            <a:avLst/>
            <a:gdLst>
              <a:gd name="f0" fmla="val 21600000"/>
              <a:gd name="f1" fmla="val 10800000"/>
              <a:gd name="f2" fmla="val 5400000"/>
              <a:gd name="f3" fmla="val 180"/>
              <a:gd name="f4" fmla="val w"/>
              <a:gd name="f5" fmla="val h"/>
              <a:gd name="f6" fmla="val ss"/>
              <a:gd name="f7" fmla="val 0"/>
              <a:gd name="f8" fmla="*/ 5419351 1 1725033"/>
              <a:gd name="f9" fmla="+- 0 0 -360"/>
              <a:gd name="f10" fmla="+- 0 0 -180"/>
              <a:gd name="f11" fmla="abs f4"/>
              <a:gd name="f12" fmla="abs f5"/>
              <a:gd name="f13" fmla="abs f6"/>
              <a:gd name="f14" fmla="val f7"/>
              <a:gd name="f15" fmla="+- 2700000 f2 0"/>
              <a:gd name="f16" fmla="*/ f9 f1 1"/>
              <a:gd name="f17" fmla="*/ f10 f1 1"/>
              <a:gd name="f18" fmla="?: f11 f4 1"/>
              <a:gd name="f19" fmla="?: f12 f5 1"/>
              <a:gd name="f20" fmla="?: f13 f6 1"/>
              <a:gd name="f21" fmla="*/ f15 f8 1"/>
              <a:gd name="f22" fmla="*/ f16 1 f3"/>
              <a:gd name="f23" fmla="*/ f17 1 f3"/>
              <a:gd name="f24" fmla="*/ f18 1 21600"/>
              <a:gd name="f25" fmla="*/ f19 1 21600"/>
              <a:gd name="f26" fmla="*/ 21600 f18 1"/>
              <a:gd name="f27" fmla="*/ 21600 f19 1"/>
              <a:gd name="f28" fmla="*/ f21 1 f1"/>
              <a:gd name="f29" fmla="+- f22 0 f2"/>
              <a:gd name="f30" fmla="+- f23 0 f2"/>
              <a:gd name="f31" fmla="min f25 f24"/>
              <a:gd name="f32" fmla="*/ f26 1 f20"/>
              <a:gd name="f33" fmla="*/ f27 1 f20"/>
              <a:gd name="f34" fmla="+- 0 0 f28"/>
              <a:gd name="f35" fmla="val f32"/>
              <a:gd name="f36" fmla="val f33"/>
              <a:gd name="f37" fmla="+- 0 0 f34"/>
              <a:gd name="f38" fmla="*/ f14 f31 1"/>
              <a:gd name="f39" fmla="+- f36 0 f14"/>
              <a:gd name="f40" fmla="+- f35 0 f14"/>
              <a:gd name="f41" fmla="*/ f37 f1 1"/>
              <a:gd name="f42" fmla="*/ f39 1 2"/>
              <a:gd name="f43" fmla="*/ f40 1 2"/>
              <a:gd name="f44" fmla="*/ f41 1 f8"/>
              <a:gd name="f45" fmla="+- f14 f42 0"/>
              <a:gd name="f46" fmla="+- f14 f43 0"/>
              <a:gd name="f47" fmla="+- f44 0 f2"/>
              <a:gd name="f48" fmla="*/ f43 f31 1"/>
              <a:gd name="f49" fmla="*/ f42 f31 1"/>
              <a:gd name="f50" fmla="cos 1 f47"/>
              <a:gd name="f51" fmla="sin 1 f47"/>
              <a:gd name="f52" fmla="*/ f45 f31 1"/>
              <a:gd name="f53" fmla="+- 0 0 f50"/>
              <a:gd name="f54" fmla="+- 0 0 f51"/>
              <a:gd name="f55" fmla="+- 0 0 f53"/>
              <a:gd name="f56" fmla="+- 0 0 f54"/>
              <a:gd name="f57" fmla="*/ f55 f43 1"/>
              <a:gd name="f58" fmla="*/ f56 f42 1"/>
              <a:gd name="f59" fmla="+- f46 0 f57"/>
              <a:gd name="f60" fmla="+- f46 f57 0"/>
              <a:gd name="f61" fmla="+- f45 0 f58"/>
              <a:gd name="f62" fmla="+- f45 f58 0"/>
              <a:gd name="f63" fmla="*/ f59 f31 1"/>
              <a:gd name="f64" fmla="*/ f61 f31 1"/>
              <a:gd name="f65" fmla="*/ f60 f31 1"/>
              <a:gd name="f66" fmla="*/ f62 f31 1"/>
            </a:gdLst>
            <a:ahLst/>
            <a:cxnLst>
              <a:cxn ang="3cd4">
                <a:pos x="hc" y="t"/>
              </a:cxn>
              <a:cxn ang="0">
                <a:pos x="r" y="vc"/>
              </a:cxn>
              <a:cxn ang="cd4">
                <a:pos x="hc" y="b"/>
              </a:cxn>
              <a:cxn ang="cd2">
                <a:pos x="l" y="vc"/>
              </a:cxn>
              <a:cxn ang="f29">
                <a:pos x="f63" y="f64"/>
              </a:cxn>
              <a:cxn ang="f30">
                <a:pos x="f63" y="f66"/>
              </a:cxn>
              <a:cxn ang="f30">
                <a:pos x="f65" y="f66"/>
              </a:cxn>
              <a:cxn ang="f29">
                <a:pos x="f65" y="f64"/>
              </a:cxn>
            </a:cxnLst>
            <a:rect l="f63" t="f64" r="f65" b="f66"/>
            <a:pathLst>
              <a:path>
                <a:moveTo>
                  <a:pt x="f38" y="f52"/>
                </a:moveTo>
                <a:arcTo wR="f48" hR="f49" stAng="f1" swAng="f0"/>
                <a:close/>
              </a:path>
            </a:pathLst>
          </a:custGeom>
          <a:solidFill>
            <a:srgbClr val="00FF00"/>
          </a:solidFill>
          <a:ln w="19046" cap="flat">
            <a:solidFill>
              <a:srgbClr val="000000"/>
            </a:solidFill>
            <a:prstDash val="solid"/>
            <a:miter/>
          </a:ln>
          <a:effectLst>
            <a:outerShdw dist="50795" dir="3840148" algn="tl">
              <a:srgbClr val="000000">
                <a:alpha val="17000"/>
              </a:srgbClr>
            </a:outerShdw>
          </a:effectLst>
        </p:spPr>
        <p:txBody>
          <a:bodyPr vert="horz" wrap="square" lIns="68580" tIns="34290" rIns="68580" bIns="34290" anchor="ctr" anchorCtr="1" compatLnSpc="1">
            <a:noAutofit/>
          </a:bodyPr>
          <a:lstStyle/>
          <a:p>
            <a:pPr marL="0" marR="0" lvl="0" indent="0" algn="ctr" defTabSz="6858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GB" sz="1200" b="1" i="0" u="none" strike="noStrike" kern="1200" cap="none" spc="0" baseline="0" dirty="0">
                <a:solidFill>
                  <a:srgbClr val="000000"/>
                </a:solidFill>
                <a:uFillTx/>
                <a:latin typeface="Calibri Light"/>
                <a:cs typeface="Calibri Light"/>
              </a:rPr>
              <a:t>Practical 3</a:t>
            </a:r>
          </a:p>
          <a:p>
            <a:pPr algn="ctr" defTabSz="685800">
              <a:spcBef>
                <a:spcPts val="0"/>
              </a:spcBef>
              <a:spcAft>
                <a:spcPts val="0"/>
              </a:spcAft>
              <a:defRPr sz="1800" b="0" i="0" u="none" strike="noStrike" kern="0" cap="none" spc="0" baseline="0">
                <a:solidFill>
                  <a:srgbClr val="000000"/>
                </a:solidFill>
                <a:uFillTx/>
              </a:defRPr>
            </a:pPr>
            <a:r>
              <a:rPr lang="en-GB" sz="1200" dirty="0">
                <a:solidFill>
                  <a:srgbClr val="000000"/>
                </a:solidFill>
                <a:latin typeface="Calibri Light"/>
                <a:cs typeface="Calibri Light"/>
              </a:rPr>
              <a:t>Quorn Chilli Con Carne</a:t>
            </a:r>
            <a:endParaRPr lang="en-GB" sz="1800" dirty="0"/>
          </a:p>
        </p:txBody>
      </p:sp>
      <p:sp>
        <p:nvSpPr>
          <p:cNvPr id="51" name="TextBox 10">
            <a:extLst>
              <a:ext uri="{FF2B5EF4-FFF2-40B4-BE49-F238E27FC236}">
                <a16:creationId xmlns:a16="http://schemas.microsoft.com/office/drawing/2014/main" id="{43848822-184F-B45C-9925-86591EDA2F52}"/>
              </a:ext>
            </a:extLst>
          </p:cNvPr>
          <p:cNvSpPr txBox="1"/>
          <p:nvPr/>
        </p:nvSpPr>
        <p:spPr>
          <a:xfrm rot="427312">
            <a:off x="3824307" y="5008427"/>
            <a:ext cx="1208945" cy="346249"/>
          </a:xfrm>
          <a:prstGeom prst="rect">
            <a:avLst/>
          </a:prstGeom>
          <a:solidFill>
            <a:srgbClr val="FFFFFF"/>
          </a:solidFill>
          <a:ln w="9528" cap="flat">
            <a:solidFill>
              <a:srgbClr val="000000"/>
            </a:solidFill>
            <a:prstDash val="solid"/>
            <a:miter/>
          </a:ln>
        </p:spPr>
        <p:txBody>
          <a:bodyPr vert="horz" wrap="square" lIns="68580" tIns="34290" rIns="68580" bIns="34290" anchor="t" anchorCtr="1" compatLnSpc="1">
            <a:spAutoFit/>
          </a:bodyPr>
          <a:lstStyle/>
          <a:p>
            <a:pPr algn="ctr" defTabSz="685800">
              <a:spcBef>
                <a:spcPts val="0"/>
              </a:spcBef>
              <a:spcAft>
                <a:spcPts val="0"/>
              </a:spcAft>
              <a:defRPr sz="1800" b="0" i="0" u="none" strike="noStrike" kern="0" cap="none" spc="0" baseline="0">
                <a:solidFill>
                  <a:srgbClr val="000000"/>
                </a:solidFill>
                <a:uFillTx/>
              </a:defRPr>
            </a:pPr>
            <a:r>
              <a:rPr lang="en-GB" sz="900" b="1" dirty="0">
                <a:solidFill>
                  <a:srgbClr val="000000"/>
                </a:solidFill>
                <a:latin typeface="Calibri Light"/>
                <a:cs typeface="Calibri Light"/>
              </a:rPr>
              <a:t>Food</a:t>
            </a:r>
            <a:endParaRPr lang="en-US" sz="1800" b="1">
              <a:solidFill>
                <a:srgbClr val="000000"/>
              </a:solidFill>
            </a:endParaRPr>
          </a:p>
          <a:p>
            <a:pPr algn="ctr" defTabSz="685800">
              <a:spcBef>
                <a:spcPts val="0"/>
              </a:spcBef>
              <a:spcAft>
                <a:spcPts val="0"/>
              </a:spcAft>
              <a:defRPr sz="1800" b="0" i="0" u="none" strike="noStrike" kern="0" cap="none" spc="0" baseline="0">
                <a:solidFill>
                  <a:srgbClr val="000000"/>
                </a:solidFill>
                <a:uFillTx/>
              </a:defRPr>
            </a:pPr>
            <a:r>
              <a:rPr lang="en-GB" sz="900" b="1" dirty="0">
                <a:solidFill>
                  <a:srgbClr val="000000"/>
                </a:solidFill>
                <a:latin typeface="Calibri Light"/>
                <a:cs typeface="Calibri Light"/>
              </a:rPr>
              <a:t> Packaging </a:t>
            </a:r>
            <a:endParaRPr lang="en-US" sz="1800" b="1"/>
          </a:p>
        </p:txBody>
      </p:sp>
      <p:sp>
        <p:nvSpPr>
          <p:cNvPr id="53" name="Rounded Rectangle 68">
            <a:extLst>
              <a:ext uri="{FF2B5EF4-FFF2-40B4-BE49-F238E27FC236}">
                <a16:creationId xmlns:a16="http://schemas.microsoft.com/office/drawing/2014/main" id="{55F56447-6066-B169-2EC4-C43446B47FC8}"/>
              </a:ext>
            </a:extLst>
          </p:cNvPr>
          <p:cNvSpPr/>
          <p:nvPr/>
        </p:nvSpPr>
        <p:spPr>
          <a:xfrm rot="21270508">
            <a:off x="5773191" y="5056979"/>
            <a:ext cx="1284473" cy="547361"/>
          </a:xfrm>
          <a:custGeom>
            <a:avLst>
              <a:gd name="f0" fmla="val 3600"/>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rgbClr val="FFFFFF"/>
          </a:solidFill>
          <a:ln w="12701" cap="flat">
            <a:solidFill>
              <a:srgbClr val="000000"/>
            </a:solidFill>
            <a:prstDash val="solid"/>
            <a:miter/>
          </a:ln>
          <a:effectLst>
            <a:outerShdw dist="50795" dir="3840148" algn="tl">
              <a:srgbClr val="000000">
                <a:alpha val="17000"/>
              </a:srgbClr>
            </a:outerShdw>
          </a:effectLst>
        </p:spPr>
        <p:txBody>
          <a:bodyPr vert="horz" wrap="square" lIns="68580" tIns="34290" rIns="68580" bIns="34290" anchor="ctr" anchorCtr="1" compatLnSpc="1">
            <a:noAutofit/>
          </a:bodyPr>
          <a:lstStyle/>
          <a:p>
            <a:pPr algn="ctr" defTabSz="685800">
              <a:spcBef>
                <a:spcPts val="0"/>
              </a:spcBef>
              <a:spcAft>
                <a:spcPts val="0"/>
              </a:spcAft>
              <a:defRPr sz="1800" b="0" i="0" u="none" strike="noStrike" kern="0" cap="none" spc="0" baseline="0">
                <a:solidFill>
                  <a:srgbClr val="000000"/>
                </a:solidFill>
                <a:uFillTx/>
              </a:defRPr>
            </a:pPr>
            <a:r>
              <a:rPr lang="en-GB" sz="900" b="1" dirty="0">
                <a:solidFill>
                  <a:srgbClr val="000000"/>
                </a:solidFill>
                <a:latin typeface="Calibri Light"/>
                <a:cs typeface="Calibri Light"/>
              </a:rPr>
              <a:t>The 3 R's </a:t>
            </a:r>
            <a:endParaRPr lang="en-GB" sz="900" b="1" dirty="0">
              <a:solidFill>
                <a:srgbClr val="000000"/>
              </a:solidFill>
              <a:latin typeface="Calibri Light"/>
              <a:ea typeface="Calibri Light"/>
              <a:cs typeface="Calibri Light"/>
            </a:endParaRPr>
          </a:p>
          <a:p>
            <a:pPr algn="ctr" defTabSz="685800">
              <a:spcBef>
                <a:spcPts val="0"/>
              </a:spcBef>
              <a:spcAft>
                <a:spcPts val="0"/>
              </a:spcAft>
              <a:defRPr sz="1800" b="0" i="0" u="none" strike="noStrike" kern="0" cap="none" spc="0" baseline="0">
                <a:solidFill>
                  <a:srgbClr val="000000"/>
                </a:solidFill>
                <a:uFillTx/>
              </a:defRPr>
            </a:pPr>
            <a:r>
              <a:rPr lang="en-GB" sz="900" b="1" dirty="0">
                <a:latin typeface="Calibri Light"/>
                <a:ea typeface="Calibri Light"/>
                <a:cs typeface="Calibri Light"/>
              </a:rPr>
              <a:t>Reduce, Reuse, Recycle</a:t>
            </a:r>
          </a:p>
        </p:txBody>
      </p:sp>
      <p:sp>
        <p:nvSpPr>
          <p:cNvPr id="55" name="Rectangle 18">
            <a:extLst>
              <a:ext uri="{FF2B5EF4-FFF2-40B4-BE49-F238E27FC236}">
                <a16:creationId xmlns:a16="http://schemas.microsoft.com/office/drawing/2014/main" id="{F7678C0C-5BE2-FB77-FBFD-642CC2867263}"/>
              </a:ext>
            </a:extLst>
          </p:cNvPr>
          <p:cNvSpPr/>
          <p:nvPr/>
        </p:nvSpPr>
        <p:spPr>
          <a:xfrm>
            <a:off x="8129258" y="1826421"/>
            <a:ext cx="2330248" cy="2023631"/>
          </a:xfrm>
          <a:prstGeom prst="rect">
            <a:avLst/>
          </a:prstGeom>
          <a:solidFill>
            <a:srgbClr val="11F72C"/>
          </a:solidFill>
          <a:ln cap="flat">
            <a:noFill/>
            <a:prstDash val="solid"/>
          </a:ln>
        </p:spPr>
        <p:txBody>
          <a:bodyPr vert="horz" wrap="square" lIns="68580" tIns="34290" rIns="68580" bIns="34290" anchor="t" anchorCtr="0" compatLnSpc="1">
            <a:spAutoFit/>
          </a:bodyPr>
          <a:lstStyle/>
          <a:p>
            <a:pPr defTabSz="685800">
              <a:spcBef>
                <a:spcPts val="0"/>
              </a:spcBef>
              <a:spcAft>
                <a:spcPts val="0"/>
              </a:spcAft>
              <a:defRPr sz="1800" b="0" i="0" u="none" strike="noStrike" kern="0" cap="none" spc="0" baseline="0">
                <a:solidFill>
                  <a:srgbClr val="000000"/>
                </a:solidFill>
                <a:uFillTx/>
              </a:defRPr>
            </a:pPr>
            <a:r>
              <a:rPr lang="en-GB" sz="1400" b="1" kern="0" spc="225" dirty="0">
                <a:solidFill>
                  <a:srgbClr val="000000"/>
                </a:solidFill>
                <a:latin typeface="Calibri Light"/>
                <a:ea typeface="Calibri Light"/>
                <a:cs typeface="Calibri Light"/>
              </a:rPr>
              <a:t>Vocabulary:</a:t>
            </a:r>
            <a:endParaRPr lang="en-US" sz="1400" kern="0" spc="225">
              <a:solidFill>
                <a:srgbClr val="000000"/>
              </a:solidFill>
              <a:latin typeface="Calibri Light"/>
              <a:ea typeface="Calibri Light"/>
              <a:cs typeface="Calibri Light"/>
            </a:endParaRPr>
          </a:p>
          <a:p>
            <a:pPr defTabSz="685800">
              <a:spcBef>
                <a:spcPts val="0"/>
              </a:spcBef>
              <a:spcAft>
                <a:spcPts val="0"/>
              </a:spcAft>
              <a:defRPr sz="1800" b="0" i="0" u="none" strike="noStrike" kern="0" cap="none" spc="0" baseline="0">
                <a:solidFill>
                  <a:srgbClr val="000000"/>
                </a:solidFill>
                <a:uFillTx/>
              </a:defRPr>
            </a:pPr>
            <a:r>
              <a:rPr lang="en-GB" sz="1400" b="1" kern="0" spc="225" dirty="0">
                <a:solidFill>
                  <a:srgbClr val="29543A"/>
                </a:solidFill>
                <a:latin typeface="Calibri"/>
                <a:ea typeface="Calibri"/>
                <a:cs typeface="Calibri"/>
              </a:rPr>
              <a:t>Best before/use by date</a:t>
            </a:r>
            <a:endParaRPr lang="en-US" sz="1400" kern="0" spc="225">
              <a:solidFill>
                <a:srgbClr val="29543A"/>
              </a:solidFill>
              <a:latin typeface="Calibri"/>
              <a:ea typeface="Calibri"/>
              <a:cs typeface="Calibri"/>
            </a:endParaRPr>
          </a:p>
          <a:p>
            <a:pPr defTabSz="685800">
              <a:spcBef>
                <a:spcPts val="0"/>
              </a:spcBef>
              <a:spcAft>
                <a:spcPts val="0"/>
              </a:spcAft>
              <a:defRPr sz="1800" b="0" i="0" u="none" strike="noStrike" kern="0" cap="none" spc="0" baseline="0">
                <a:solidFill>
                  <a:srgbClr val="000000"/>
                </a:solidFill>
                <a:uFillTx/>
              </a:defRPr>
            </a:pPr>
            <a:r>
              <a:rPr lang="en-GB" sz="1400" b="1" kern="0" spc="225" dirty="0">
                <a:solidFill>
                  <a:srgbClr val="29543A"/>
                </a:solidFill>
                <a:latin typeface="Calibri"/>
                <a:ea typeface="Calibri"/>
                <a:cs typeface="Calibri"/>
              </a:rPr>
              <a:t>Compost</a:t>
            </a:r>
            <a:endParaRPr lang="en-US" sz="1400" kern="0" spc="225">
              <a:solidFill>
                <a:srgbClr val="29543A"/>
              </a:solidFill>
              <a:latin typeface="Calibri"/>
              <a:ea typeface="Calibri"/>
              <a:cs typeface="Calibri"/>
            </a:endParaRPr>
          </a:p>
          <a:p>
            <a:pPr defTabSz="685800">
              <a:spcBef>
                <a:spcPts val="0"/>
              </a:spcBef>
              <a:spcAft>
                <a:spcPts val="0"/>
              </a:spcAft>
              <a:defRPr sz="1800" b="0" i="0" u="none" strike="noStrike" kern="0" cap="none" spc="0" baseline="0">
                <a:solidFill>
                  <a:srgbClr val="000000"/>
                </a:solidFill>
                <a:uFillTx/>
              </a:defRPr>
            </a:pPr>
            <a:r>
              <a:rPr lang="en-GB" sz="1400" b="1" kern="0" spc="225" dirty="0">
                <a:solidFill>
                  <a:srgbClr val="29543A"/>
                </a:solidFill>
                <a:latin typeface="Calibri"/>
                <a:ea typeface="Calibri"/>
                <a:cs typeface="Calibri"/>
              </a:rPr>
              <a:t>Food bank</a:t>
            </a:r>
            <a:endParaRPr lang="en-US" sz="1400" kern="0" spc="225">
              <a:solidFill>
                <a:srgbClr val="29543A"/>
              </a:solidFill>
              <a:latin typeface="Calibri"/>
              <a:ea typeface="Calibri"/>
              <a:cs typeface="Calibri"/>
            </a:endParaRPr>
          </a:p>
          <a:p>
            <a:pPr defTabSz="685800">
              <a:spcBef>
                <a:spcPts val="0"/>
              </a:spcBef>
              <a:spcAft>
                <a:spcPts val="0"/>
              </a:spcAft>
              <a:defRPr sz="1800" b="0" i="0" u="none" strike="noStrike" kern="0" cap="none" spc="0" baseline="0">
                <a:solidFill>
                  <a:srgbClr val="000000"/>
                </a:solidFill>
                <a:uFillTx/>
              </a:defRPr>
            </a:pPr>
            <a:r>
              <a:rPr lang="en-GB" sz="1400" b="1" kern="0" spc="225" dirty="0">
                <a:solidFill>
                  <a:srgbClr val="29543A"/>
                </a:solidFill>
                <a:latin typeface="Calibri"/>
                <a:ea typeface="Calibri"/>
                <a:cs typeface="Calibri"/>
              </a:rPr>
              <a:t>Biodegradable</a:t>
            </a:r>
            <a:endParaRPr lang="en-US" sz="1400" kern="0" spc="225">
              <a:solidFill>
                <a:srgbClr val="29543A"/>
              </a:solidFill>
              <a:latin typeface="Calibri"/>
              <a:ea typeface="Calibri"/>
              <a:cs typeface="Calibri"/>
            </a:endParaRPr>
          </a:p>
          <a:p>
            <a:pPr defTabSz="685800">
              <a:spcBef>
                <a:spcPts val="0"/>
              </a:spcBef>
              <a:spcAft>
                <a:spcPts val="0"/>
              </a:spcAft>
              <a:defRPr sz="1800" b="0" i="0" u="none" strike="noStrike" kern="0" cap="none" spc="0" baseline="0">
                <a:solidFill>
                  <a:srgbClr val="000000"/>
                </a:solidFill>
                <a:uFillTx/>
              </a:defRPr>
            </a:pPr>
            <a:r>
              <a:rPr lang="en-GB" sz="1400" b="1" kern="0" spc="225" dirty="0">
                <a:solidFill>
                  <a:srgbClr val="29543A"/>
                </a:solidFill>
                <a:latin typeface="Calibri"/>
                <a:ea typeface="Calibri"/>
                <a:cs typeface="Calibri"/>
              </a:rPr>
              <a:t>Food provenance</a:t>
            </a:r>
            <a:endParaRPr lang="en-GB" sz="1400" kern="0" spc="225">
              <a:solidFill>
                <a:srgbClr val="29543A"/>
              </a:solidFill>
              <a:latin typeface="Calibri"/>
              <a:ea typeface="Calibri"/>
              <a:cs typeface="Calibri"/>
            </a:endParaRPr>
          </a:p>
          <a:p>
            <a:pPr defTabSz="685800">
              <a:spcBef>
                <a:spcPts val="0"/>
              </a:spcBef>
              <a:spcAft>
                <a:spcPts val="0"/>
              </a:spcAft>
              <a:defRPr sz="1800" b="0" i="0" u="none" strike="noStrike" kern="0" cap="none" spc="0" baseline="0">
                <a:solidFill>
                  <a:srgbClr val="000000"/>
                </a:solidFill>
                <a:uFillTx/>
              </a:defRPr>
            </a:pPr>
            <a:endParaRPr lang="en-GB" sz="1100" kern="0" spc="225" dirty="0">
              <a:solidFill>
                <a:srgbClr val="000000"/>
              </a:solidFill>
              <a:latin typeface="Calibri Light"/>
              <a:ea typeface="Calibri Light"/>
              <a:cs typeface="Calibri Light"/>
            </a:endParaRPr>
          </a:p>
          <a:p>
            <a:pPr marL="0" marR="0" lvl="0" indent="0" algn="l" defTabSz="685800">
              <a:lnSpc>
                <a:spcPct val="100000"/>
              </a:lnSpc>
              <a:spcBef>
                <a:spcPts val="0"/>
              </a:spcBef>
              <a:spcAft>
                <a:spcPts val="0"/>
              </a:spcAft>
              <a:buNone/>
              <a:tabLst/>
              <a:defRPr sz="1800" b="0" i="0" u="none" strike="noStrike" kern="0" cap="none" spc="0" baseline="0">
                <a:solidFill>
                  <a:srgbClr val="000000"/>
                </a:solidFill>
                <a:uFillTx/>
              </a:defRPr>
            </a:pPr>
            <a:endParaRPr lang="en-GB" sz="1800" b="1" i="0" u="none" strike="noStrike" kern="0" cap="none" spc="225" baseline="0" dirty="0">
              <a:solidFill>
                <a:srgbClr val="000000"/>
              </a:solidFill>
              <a:uFillTx/>
              <a:latin typeface="Calibri Light"/>
              <a:ea typeface="Calibri Light"/>
              <a:cs typeface="Calibri Light"/>
            </a:endParaRPr>
          </a:p>
        </p:txBody>
      </p:sp>
      <p:sp>
        <p:nvSpPr>
          <p:cNvPr id="57" name="TextBox 23">
            <a:extLst>
              <a:ext uri="{FF2B5EF4-FFF2-40B4-BE49-F238E27FC236}">
                <a16:creationId xmlns:a16="http://schemas.microsoft.com/office/drawing/2014/main" id="{D48ABFFC-C742-3BFC-0499-BA151E1F18DC}"/>
              </a:ext>
            </a:extLst>
          </p:cNvPr>
          <p:cNvSpPr txBox="1"/>
          <p:nvPr/>
        </p:nvSpPr>
        <p:spPr>
          <a:xfrm>
            <a:off x="8485715" y="3914724"/>
            <a:ext cx="1615491" cy="276999"/>
          </a:xfrm>
          <a:prstGeom prst="rect">
            <a:avLst/>
          </a:prstGeom>
          <a:noFill/>
          <a:ln cap="flat">
            <a:noFill/>
          </a:ln>
        </p:spPr>
        <p:txBody>
          <a:bodyPr vert="horz" wrap="square" lIns="68580" tIns="34290" rIns="68580" bIns="34290" anchor="t" anchorCtr="0" compatLnSpc="1">
            <a:spAutoFit/>
          </a:bodyPr>
          <a:lstStyle/>
          <a:p>
            <a:pPr defTabSz="685800" fontAlgn="auto" hangingPunct="1">
              <a:spcBef>
                <a:spcPts val="0"/>
              </a:spcBef>
              <a:spcAft>
                <a:spcPts val="0"/>
              </a:spcAft>
              <a:defRPr sz="1800" b="0" i="0" u="none" strike="noStrike" kern="0" cap="none" spc="0" baseline="0">
                <a:solidFill>
                  <a:srgbClr val="000000"/>
                </a:solidFill>
                <a:uFillTx/>
              </a:defRPr>
            </a:pPr>
            <a:r>
              <a:rPr lang="en-GB" sz="1350" b="1" i="0" u="none" strike="noStrike" kern="1200" cap="none" spc="0" baseline="0" dirty="0">
                <a:solidFill>
                  <a:srgbClr val="4472C4"/>
                </a:solidFill>
                <a:uFillTx/>
                <a:latin typeface="Calibri Light"/>
                <a:ea typeface="Calibri"/>
                <a:cs typeface="Times New Roman"/>
              </a:rPr>
              <a:t>Year</a:t>
            </a:r>
            <a:r>
              <a:rPr lang="en-GB" sz="1350" b="1" dirty="0">
                <a:solidFill>
                  <a:srgbClr val="4472C4"/>
                </a:solidFill>
                <a:latin typeface="Calibri Light"/>
                <a:ea typeface="Calibri"/>
                <a:cs typeface="Times New Roman"/>
              </a:rPr>
              <a:t> </a:t>
            </a:r>
            <a:r>
              <a:rPr lang="en-GB" sz="1350" b="1" kern="0" dirty="0">
                <a:solidFill>
                  <a:srgbClr val="4472C4"/>
                </a:solidFill>
                <a:latin typeface="Calibri Light"/>
                <a:ea typeface="Calibri"/>
                <a:cs typeface="Times New Roman"/>
              </a:rPr>
              <a:t>7</a:t>
            </a:r>
            <a:r>
              <a:rPr lang="en-GB" sz="1350" b="1" i="0" u="none" strike="noStrike" kern="1200" cap="none" spc="0" baseline="0" dirty="0">
                <a:solidFill>
                  <a:srgbClr val="4472C4"/>
                </a:solidFill>
                <a:uFillTx/>
                <a:latin typeface="Calibri Light"/>
                <a:ea typeface="Calibri"/>
                <a:cs typeface="Times New Roman"/>
              </a:rPr>
              <a:t> Spring Term</a:t>
            </a:r>
            <a:r>
              <a:rPr lang="en-GB" sz="1350" b="1" dirty="0">
                <a:solidFill>
                  <a:srgbClr val="4472C4"/>
                </a:solidFill>
                <a:latin typeface="Calibri Light"/>
                <a:ea typeface="Calibri"/>
                <a:cs typeface="Times New Roman"/>
              </a:rPr>
              <a:t> </a:t>
            </a:r>
            <a:r>
              <a:rPr lang="en-GB" sz="1350" b="1" i="0" u="none" strike="noStrike" kern="1200" cap="none" spc="0" baseline="0" dirty="0">
                <a:solidFill>
                  <a:srgbClr val="4472C4"/>
                </a:solidFill>
                <a:uFillTx/>
                <a:latin typeface="Calibri Light"/>
                <a:ea typeface="Calibri"/>
                <a:cs typeface="Times New Roman"/>
              </a:rPr>
              <a:t> 1</a:t>
            </a:r>
            <a:endParaRPr lang="en-RU" sz="1350" b="1" i="0" u="none" strike="noStrike" kern="1200" cap="none" spc="0" baseline="0" dirty="0">
              <a:solidFill>
                <a:srgbClr val="4472C4"/>
              </a:solidFill>
              <a:uFillTx/>
              <a:latin typeface="Calibri Light"/>
              <a:ea typeface="Calibri"/>
              <a:cs typeface="Times New Roman"/>
            </a:endParaRPr>
          </a:p>
        </p:txBody>
      </p:sp>
      <p:sp>
        <p:nvSpPr>
          <p:cNvPr id="59" name="TextBox 58">
            <a:extLst>
              <a:ext uri="{FF2B5EF4-FFF2-40B4-BE49-F238E27FC236}">
                <a16:creationId xmlns:a16="http://schemas.microsoft.com/office/drawing/2014/main" id="{3F1BBAD8-880E-26C2-47F9-0CB1227369B0}"/>
              </a:ext>
            </a:extLst>
          </p:cNvPr>
          <p:cNvSpPr txBox="1"/>
          <p:nvPr/>
        </p:nvSpPr>
        <p:spPr>
          <a:xfrm>
            <a:off x="1568302" y="5635256"/>
            <a:ext cx="2746744" cy="1277273"/>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l"/>
            <a:r>
              <a:rPr lang="en-GB" sz="1100" b="1" baseline="0">
                <a:latin typeface="Calibri Light"/>
              </a:rPr>
              <a:t>This half term will give you the opportunity to demonstrate resilience by preparing and cooking more challenging dishes. We want you to be open for feedback in relation to making pancakes in preparation for pancake day if you wish to do this at home with your family.</a:t>
            </a:r>
            <a:r>
              <a:rPr lang="en-GB" sz="1100">
                <a:latin typeface="Calibri Light"/>
                <a:ea typeface="Calibri Light"/>
                <a:cs typeface="Calibri Light"/>
              </a:rPr>
              <a:t>​</a:t>
            </a:r>
            <a:endParaRPr lang="en-US"/>
          </a:p>
        </p:txBody>
      </p:sp>
      <p:sp>
        <p:nvSpPr>
          <p:cNvPr id="61" name="Rectangle 24">
            <a:extLst>
              <a:ext uri="{FF2B5EF4-FFF2-40B4-BE49-F238E27FC236}">
                <a16:creationId xmlns:a16="http://schemas.microsoft.com/office/drawing/2014/main" id="{9C8C6A5E-F7E1-6EB7-1E0C-8C3ECBA42727}"/>
              </a:ext>
            </a:extLst>
          </p:cNvPr>
          <p:cNvSpPr/>
          <p:nvPr/>
        </p:nvSpPr>
        <p:spPr>
          <a:xfrm>
            <a:off x="7455473" y="4193180"/>
            <a:ext cx="2798174" cy="2796215"/>
          </a:xfrm>
          <a:prstGeom prst="rect">
            <a:avLst/>
          </a:prstGeom>
          <a:noFill/>
          <a:ln cap="flat">
            <a:noFill/>
            <a:prstDash val="solid"/>
          </a:ln>
        </p:spPr>
        <p:txBody>
          <a:bodyPr vert="horz" wrap="square" lIns="68580" tIns="34290" rIns="68580" bIns="34290" anchor="t" anchorCtr="0" compatLnSpc="1">
            <a:spAutoFit/>
          </a:bodyPr>
          <a:lstStyle/>
          <a:p>
            <a:pPr defTabSz="685800">
              <a:defRPr sz="1800" b="0" i="0" u="none" strike="noStrike" kern="0" cap="none" spc="0" baseline="0">
                <a:solidFill>
                  <a:srgbClr val="000000"/>
                </a:solidFill>
                <a:uFillTx/>
              </a:defRPr>
            </a:pPr>
            <a:r>
              <a:rPr lang="en-GB" sz="1400" dirty="0">
                <a:solidFill>
                  <a:srgbClr val="000000"/>
                </a:solidFill>
                <a:latin typeface="Calibri"/>
                <a:ea typeface="Calibri"/>
                <a:cs typeface="Calibri"/>
              </a:rPr>
              <a:t>The focus this half term is for students to recognise the importance of reducing food waste when using ingredients. Students will be encouraged to use store cupboard ingredients or ingredients reaching their use by date when preparing for </a:t>
            </a:r>
            <a:r>
              <a:rPr lang="en-GB" sz="1400" dirty="0" err="1">
                <a:solidFill>
                  <a:srgbClr val="000000"/>
                </a:solidFill>
                <a:latin typeface="Calibri"/>
                <a:ea typeface="Calibri"/>
                <a:cs typeface="Calibri"/>
              </a:rPr>
              <a:t>practicals</a:t>
            </a:r>
            <a:r>
              <a:rPr lang="en-GB" sz="1400" dirty="0">
                <a:solidFill>
                  <a:srgbClr val="000000"/>
                </a:solidFill>
                <a:latin typeface="Calibri"/>
                <a:ea typeface="Calibri"/>
                <a:cs typeface="Calibri"/>
              </a:rPr>
              <a:t>. Additional topics covered will be strategies preventing food waste and the emergence and increasing demand for food banks. .    </a:t>
            </a:r>
            <a:endParaRPr lang="en-GB" sz="1400" dirty="0">
              <a:solidFill>
                <a:srgbClr val="000000"/>
              </a:solidFill>
              <a:latin typeface="Calibri"/>
              <a:ea typeface="Calibri" pitchFamily="34"/>
              <a:cs typeface="Calibri"/>
            </a:endParaRPr>
          </a:p>
          <a:p>
            <a:pPr marL="0" marR="0" lvl="0" indent="0" algn="l" defTabSz="685800">
              <a:lnSpc>
                <a:spcPct val="107000"/>
              </a:lnSpc>
              <a:spcBef>
                <a:spcPts val="0"/>
              </a:spcBef>
              <a:spcAft>
                <a:spcPts val="600"/>
              </a:spcAft>
              <a:buNone/>
              <a:tabLst/>
              <a:defRPr sz="1800" b="0" i="0" u="none" strike="noStrike" kern="0" cap="none" spc="0" baseline="0">
                <a:solidFill>
                  <a:srgbClr val="000000"/>
                </a:solidFill>
                <a:uFillTx/>
              </a:defRPr>
            </a:pPr>
            <a:endParaRPr lang="en-GB" sz="900" b="0" i="0" u="none" strike="noStrike" kern="1200" cap="none" spc="0" baseline="0" dirty="0">
              <a:solidFill>
                <a:srgbClr val="202124"/>
              </a:solidFill>
              <a:uFillTx/>
              <a:latin typeface="Calibri Light"/>
              <a:ea typeface="Calibri" pitchFamily="34"/>
              <a:cs typeface="Calibri Light"/>
            </a:endParaRPr>
          </a:p>
        </p:txBody>
      </p:sp>
    </p:spTree>
    <p:extLst>
      <p:ext uri="{BB962C8B-B14F-4D97-AF65-F5344CB8AC3E}">
        <p14:creationId xmlns:p14="http://schemas.microsoft.com/office/powerpoint/2010/main" val="2583997199"/>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_dlc_DocId xmlns="2c89865b-5e59-414f-9fcc-c21b058460e3">7FRWY77KWDNN-826363275-3281637</_dlc_DocId>
    <_dlc_DocIdUrl xmlns="2c89865b-5e59-414f-9fcc-c21b058460e3">
      <Url>https://tudorgrangeacademiestrust.sharepoint.com/sites/TGA-SOL-STAFF-SHARED/_layouts/15/DocIdRedir.aspx?ID=7FRWY77KWDNN-826363275-3281637</Url>
      <Description>7FRWY77KWDNN-826363275-3281637</Description>
    </_dlc_DocIdUrl>
    <IconOverlay xmlns="http://schemas.microsoft.com/sharepoint/v4" xsi:nil="true"/>
    <TaxCatchAll xmlns="2c89865b-5e59-414f-9fcc-c21b058460e3" xsi:nil="true"/>
    <lcf76f155ced4ddcb4097134ff3c332f xmlns="c30133e2-1539-4610-bd5a-315007332f2c">
      <Terms xmlns="http://schemas.microsoft.com/office/infopath/2007/PartnerControls"/>
    </lcf76f155ced4ddcb4097134ff3c332f>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19A9D652D86F994481216BCF694F4025" ma:contentTypeVersion="19" ma:contentTypeDescription="Create a new document." ma:contentTypeScope="" ma:versionID="efa6d504d16cba0acc33769a4260a999">
  <xsd:schema xmlns:xsd="http://www.w3.org/2001/XMLSchema" xmlns:xs="http://www.w3.org/2001/XMLSchema" xmlns:p="http://schemas.microsoft.com/office/2006/metadata/properties" xmlns:ns2="2c89865b-5e59-414f-9fcc-c21b058460e3" xmlns:ns3="c30133e2-1539-4610-bd5a-315007332f2c" xmlns:ns4="http://schemas.microsoft.com/sharepoint/v4" targetNamespace="http://schemas.microsoft.com/office/2006/metadata/properties" ma:root="true" ma:fieldsID="5faf94d6bc035774506d9446157692d1" ns2:_="" ns3:_="" ns4:_="">
    <xsd:import namespace="2c89865b-5e59-414f-9fcc-c21b058460e3"/>
    <xsd:import namespace="c30133e2-1539-4610-bd5a-315007332f2c"/>
    <xsd:import namespace="http://schemas.microsoft.com/sharepoint/v4"/>
    <xsd:element name="properties">
      <xsd:complexType>
        <xsd:sequence>
          <xsd:element name="documentManagement">
            <xsd:complexType>
              <xsd:all>
                <xsd:element ref="ns2:_dlc_DocId" minOccurs="0"/>
                <xsd:element ref="ns2:_dlc_DocIdUrl" minOccurs="0"/>
                <xsd:element ref="ns2:_dlc_DocIdPersistId" minOccurs="0"/>
                <xsd:element ref="ns3:MediaServiceMetadata" minOccurs="0"/>
                <xsd:element ref="ns3:MediaServiceFastMetadata" minOccurs="0"/>
                <xsd:element ref="ns3:MediaServiceDateTaken" minOccurs="0"/>
                <xsd:element ref="ns3:MediaServiceAutoTags" minOccurs="0"/>
                <xsd:element ref="ns3:MediaLengthInSeconds" minOccurs="0"/>
                <xsd:element ref="ns2:SharedWithUsers" minOccurs="0"/>
                <xsd:element ref="ns2:SharedWithDetails" minOccurs="0"/>
                <xsd:element ref="ns3:MediaServiceAutoKeyPoints" minOccurs="0"/>
                <xsd:element ref="ns3:MediaServiceKeyPoints" minOccurs="0"/>
                <xsd:element ref="ns3:MediaServiceOCR" minOccurs="0"/>
                <xsd:element ref="ns3:MediaServiceGenerationTime" minOccurs="0"/>
                <xsd:element ref="ns3:MediaServiceEventHashCode" minOccurs="0"/>
                <xsd:element ref="ns3:MediaServiceLocation" minOccurs="0"/>
                <xsd:element ref="ns3:lcf76f155ced4ddcb4097134ff3c332f" minOccurs="0"/>
                <xsd:element ref="ns2:TaxCatchAll" minOccurs="0"/>
                <xsd:element ref="ns4:IconOverlay" minOccurs="0"/>
                <xsd:element ref="ns3:MediaServiceObjectDetectorVersions" minOccurs="0"/>
                <xsd:element ref="ns3: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2c89865b-5e59-414f-9fcc-c21b058460e3" elementFormDefault="qualified">
    <xsd:import namespace="http://schemas.microsoft.com/office/2006/documentManagement/types"/>
    <xsd:import namespace="http://schemas.microsoft.com/office/infopath/2007/PartnerControls"/>
    <xsd:element name="_dlc_DocId" ma:index="8" nillable="true" ma:displayName="Document ID Value" ma:description="The value of the document ID assigned to this item." ma:internalName="_dlc_DocId" ma:readOnly="true">
      <xsd:simpleType>
        <xsd:restriction base="dms:Text"/>
      </xsd:simpleType>
    </xsd:element>
    <xsd:element name="_dlc_DocIdUrl" ma:index="9" nillable="true" ma:displayName="Document ID" ma:description="Permanent link to this document." ma:hidden="true" ma:internalName="_dlc_DocIdUrl" ma:readOnly="true">
      <xsd:complexType>
        <xsd:complexContent>
          <xsd:extension base="dms:URL">
            <xsd:sequence>
              <xsd:element name="Url" type="dms:ValidUrl" minOccurs="0" nillable="true"/>
              <xsd:element name="Description" type="xsd:string" nillable="true"/>
            </xsd:sequence>
          </xsd:extension>
        </xsd:complexContent>
      </xsd:complexType>
    </xsd:element>
    <xsd:element name="_dlc_DocIdPersistId" ma:index="10" nillable="true" ma:displayName="Persist ID" ma:description="Keep ID on add." ma:hidden="true" ma:internalName="_dlc_DocIdPersistId" ma:readOnly="true">
      <xsd:simpleType>
        <xsd:restriction base="dms:Boolean"/>
      </xsd:simpleType>
    </xsd:element>
    <xsd:element name="SharedWithUsers" ma:index="16"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7" nillable="true" ma:displayName="Shared With Details" ma:internalName="SharedWithDetails" ma:readOnly="true">
      <xsd:simpleType>
        <xsd:restriction base="dms:Note">
          <xsd:maxLength value="255"/>
        </xsd:restriction>
      </xsd:simpleType>
    </xsd:element>
    <xsd:element name="TaxCatchAll" ma:index="26" nillable="true" ma:displayName="Taxonomy Catch All Column" ma:hidden="true" ma:list="{8e199936-3b82-4c34-8ff8-9f8f5bd3e1e5}" ma:internalName="TaxCatchAll" ma:showField="CatchAllData" ma:web="2c89865b-5e59-414f-9fcc-c21b058460e3">
      <xsd:complexType>
        <xsd:complexContent>
          <xsd:extension base="dms:MultiChoiceLookup">
            <xsd:sequence>
              <xsd:element name="Value" type="dms:Lookup" maxOccurs="unbounded" minOccurs="0" nillable="true"/>
            </xsd:sequence>
          </xsd:extension>
        </xsd:complexContent>
      </xsd:complexType>
    </xsd:element>
  </xsd:schema>
  <xsd:schema xmlns:xsd="http://www.w3.org/2001/XMLSchema" xmlns:xs="http://www.w3.org/2001/XMLSchema" xmlns:dms="http://schemas.microsoft.com/office/2006/documentManagement/types" xmlns:pc="http://schemas.microsoft.com/office/infopath/2007/PartnerControls" targetNamespace="c30133e2-1539-4610-bd5a-315007332f2c" elementFormDefault="qualified">
    <xsd:import namespace="http://schemas.microsoft.com/office/2006/documentManagement/types"/>
    <xsd:import namespace="http://schemas.microsoft.com/office/infopath/2007/PartnerControls"/>
    <xsd:element name="MediaServiceMetadata" ma:index="11" nillable="true" ma:displayName="MediaServiceMetadata" ma:hidden="true" ma:internalName="MediaServiceMetadata" ma:readOnly="true">
      <xsd:simpleType>
        <xsd:restriction base="dms:Note"/>
      </xsd:simpleType>
    </xsd:element>
    <xsd:element name="MediaServiceFastMetadata" ma:index="12" nillable="true" ma:displayName="MediaServiceFastMetadata" ma:hidden="true" ma:internalName="MediaServiceFastMetadata" ma:readOnly="true">
      <xsd:simpleType>
        <xsd:restriction base="dms:Note"/>
      </xsd:simpleType>
    </xsd:element>
    <xsd:element name="MediaServiceDateTaken" ma:index="13" nillable="true" ma:displayName="MediaServiceDateTaken" ma:hidden="true" ma:internalName="MediaServiceDateTaken" ma:readOnly="true">
      <xsd:simpleType>
        <xsd:restriction base="dms:Text"/>
      </xsd:simpleType>
    </xsd:element>
    <xsd:element name="MediaServiceAutoTags" ma:index="14" nillable="true" ma:displayName="Tags" ma:internalName="MediaServiceAutoTags" ma:readOnly="true">
      <xsd:simpleType>
        <xsd:restriction base="dms:Text"/>
      </xsd:simpleType>
    </xsd:element>
    <xsd:element name="MediaLengthInSeconds" ma:index="15" nillable="true" ma:displayName="MediaLengthInSeconds" ma:hidden="true" ma:internalName="MediaLengthInSeconds" ma:readOnly="true">
      <xsd:simpleType>
        <xsd:restriction base="dms:Unknown"/>
      </xsd:simpleType>
    </xsd:element>
    <xsd:element name="MediaServiceAutoKeyPoints" ma:index="18" nillable="true" ma:displayName="MediaServiceAutoKeyPoints" ma:hidden="true" ma:internalName="MediaServiceAutoKeyPoints" ma:readOnly="true">
      <xsd:simpleType>
        <xsd:restriction base="dms:Note"/>
      </xsd:simpleType>
    </xsd:element>
    <xsd:element name="MediaServiceKeyPoints" ma:index="19" nillable="true" ma:displayName="KeyPoints" ma:internalName="MediaServiceKeyPoints" ma:readOnly="true">
      <xsd:simpleType>
        <xsd:restriction base="dms:Note">
          <xsd:maxLength value="255"/>
        </xsd:restriction>
      </xsd:simpleType>
    </xsd:element>
    <xsd:element name="MediaServiceOCR" ma:index="20" nillable="true" ma:displayName="Extracted Text" ma:internalName="MediaServiceOCR" ma:readOnly="true">
      <xsd:simpleType>
        <xsd:restriction base="dms:Note">
          <xsd:maxLength value="255"/>
        </xsd:restriction>
      </xsd:simpleType>
    </xsd:element>
    <xsd:element name="MediaServiceGenerationTime" ma:index="21" nillable="true" ma:displayName="MediaServiceGenerationTime" ma:hidden="true" ma:internalName="MediaServiceGenerationTime" ma:readOnly="true">
      <xsd:simpleType>
        <xsd:restriction base="dms:Text"/>
      </xsd:simpleType>
    </xsd:element>
    <xsd:element name="MediaServiceEventHashCode" ma:index="22" nillable="true" ma:displayName="MediaServiceEventHashCode" ma:hidden="true" ma:internalName="MediaServiceEventHashCode" ma:readOnly="true">
      <xsd:simpleType>
        <xsd:restriction base="dms:Text"/>
      </xsd:simpleType>
    </xsd:element>
    <xsd:element name="MediaServiceLocation" ma:index="23" nillable="true" ma:displayName="Location" ma:internalName="MediaServiceLocation" ma:readOnly="true">
      <xsd:simpleType>
        <xsd:restriction base="dms:Text"/>
      </xsd:simpleType>
    </xsd:element>
    <xsd:element name="lcf76f155ced4ddcb4097134ff3c332f" ma:index="25" nillable="true" ma:taxonomy="true" ma:internalName="lcf76f155ced4ddcb4097134ff3c332f" ma:taxonomyFieldName="MediaServiceImageTags" ma:displayName="Image Tags" ma:readOnly="false" ma:fieldId="{5cf76f15-5ced-4ddc-b409-7134ff3c332f}" ma:taxonomyMulti="true" ma:sspId="5f55a224-095f-4da9-9687-d73f269d84a9"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28" nillable="true" ma:displayName="MediaServiceObjectDetectorVersions" ma:description="" ma:hidden="true" ma:indexed="true" ma:internalName="MediaServiceObjectDetectorVersions" ma:readOnly="true">
      <xsd:simpleType>
        <xsd:restriction base="dms:Text"/>
      </xsd:simpleType>
    </xsd:element>
    <xsd:element name="MediaServiceSearchProperties" ma:index="29"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4" elementFormDefault="qualified">
    <xsd:import namespace="http://schemas.microsoft.com/office/2006/documentManagement/types"/>
    <xsd:import namespace="http://schemas.microsoft.com/office/infopath/2007/PartnerControls"/>
    <xsd:element name="IconOverlay" ma:index="27" nillable="true" ma:displayName="IconOverlay" ma:hidden="true" ma:internalName="IconOverlay">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4.xml><?xml version="1.0" encoding="utf-8"?>
<?mso-contentType ?>
<spe:Receivers xmlns:spe="http://schemas.microsoft.com/sharepoint/events">
  <Receiver>
    <Name>Document ID Generator</Name>
    <Synchronization>Synchronous</Synchronization>
    <Type>10001</Type>
    <SequenceNumber>1000</SequenceNumber>
    <Url/>
    <Assembly>Microsoft.Office.DocumentManagement, Version=16.0.0.0, Culture=neutral, PublicKeyToken=71e9bce111e9429c</Assembly>
    <Class>Microsoft.Office.DocumentManagement.Internal.DocIdHandler</Class>
    <Data/>
    <Filter/>
  </Receiver>
  <Receiver>
    <Name>Document ID Generator</Name>
    <Synchronization>Synchronous</Synchronization>
    <Type>10002</Type>
    <SequenceNumber>1001</SequenceNumber>
    <Url/>
    <Assembly>Microsoft.Office.DocumentManagement, Version=16.0.0.0, Culture=neutral, PublicKeyToken=71e9bce111e9429c</Assembly>
    <Class>Microsoft.Office.DocumentManagement.Internal.DocIdHandler</Class>
    <Data/>
    <Filter/>
  </Receiver>
  <Receiver>
    <Name>Document ID Generator</Name>
    <Synchronization>Synchronous</Synchronization>
    <Type>10004</Type>
    <SequenceNumber>1002</SequenceNumber>
    <Url/>
    <Assembly>Microsoft.Office.DocumentManagement, Version=16.0.0.0, Culture=neutral, PublicKeyToken=71e9bce111e9429c</Assembly>
    <Class>Microsoft.Office.DocumentManagement.Internal.DocIdHandler</Class>
    <Data/>
    <Filter/>
  </Receiver>
  <Receiver>
    <Name>Document ID Generator</Name>
    <Synchronization>Synchronous</Synchronization>
    <Type>10006</Type>
    <SequenceNumber>1003</SequenceNumber>
    <Url/>
    <Assembly>Microsoft.Office.DocumentManagement, Version=16.0.0.0, Culture=neutral, PublicKeyToken=71e9bce111e9429c</Assembly>
    <Class>Microsoft.Office.DocumentManagement.Internal.DocIdHandler</Class>
    <Data/>
    <Filter/>
  </Receiver>
</spe:Receivers>
</file>

<file path=customXml/itemProps1.xml><?xml version="1.0" encoding="utf-8"?>
<ds:datastoreItem xmlns:ds="http://schemas.openxmlformats.org/officeDocument/2006/customXml" ds:itemID="{13AA06F9-E618-47D2-9957-5B18497310D3}">
  <ds:schemaRefs>
    <ds:schemaRef ds:uri="http://schemas.microsoft.com/sharepoint/v3/contenttype/forms"/>
  </ds:schemaRefs>
</ds:datastoreItem>
</file>

<file path=customXml/itemProps2.xml><?xml version="1.0" encoding="utf-8"?>
<ds:datastoreItem xmlns:ds="http://schemas.openxmlformats.org/officeDocument/2006/customXml" ds:itemID="{6DDC7B6F-013E-4D71-B61E-E502E441CDEB}">
  <ds:schemaRefs>
    <ds:schemaRef ds:uri="http://schemas.microsoft.com/office/2006/metadata/properties"/>
    <ds:schemaRef ds:uri="http://schemas.microsoft.com/office/infopath/2007/PartnerControls"/>
    <ds:schemaRef ds:uri="098897a3-539c-4fad-85cb-e6f76c9fe8a7"/>
    <ds:schemaRef ds:uri="a58c7342-cf3e-40a1-8a2e-01e5f32da5b3"/>
    <ds:schemaRef ds:uri="2c89865b-5e59-414f-9fcc-c21b058460e3"/>
    <ds:schemaRef ds:uri="http://schemas.microsoft.com/sharepoint/v4"/>
    <ds:schemaRef ds:uri="c30133e2-1539-4610-bd5a-315007332f2c"/>
  </ds:schemaRefs>
</ds:datastoreItem>
</file>

<file path=customXml/itemProps3.xml><?xml version="1.0" encoding="utf-8"?>
<ds:datastoreItem xmlns:ds="http://schemas.openxmlformats.org/officeDocument/2006/customXml" ds:itemID="{1CD8D44D-1399-4015-8E27-552EC6E46EAA}">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2c89865b-5e59-414f-9fcc-c21b058460e3"/>
    <ds:schemaRef ds:uri="c30133e2-1539-4610-bd5a-315007332f2c"/>
    <ds:schemaRef ds:uri="http://schemas.microsoft.com/sharepoint/v4"/>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4.xml><?xml version="1.0" encoding="utf-8"?>
<ds:datastoreItem xmlns:ds="http://schemas.openxmlformats.org/officeDocument/2006/customXml" ds:itemID="{59B54F2C-9B45-4EB2-BA40-0D15A2267B9E}">
  <ds:schemaRefs>
    <ds:schemaRef ds:uri="http://schemas.microsoft.com/sharepoint/events"/>
  </ds:schemaRefs>
</ds:datastoreItem>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Widescreen</PresentationFormat>
  <Paragraphs>0</Paragraphs>
  <Slides>1</Slides>
  <Notes>0</Notes>
  <HiddenSlides>0</HiddenSlides>
  <MMClips>0</MMClips>
  <ScaleCrop>false</ScaleCrop>
  <HeadingPairs>
    <vt:vector size="4" baseType="variant">
      <vt:variant>
        <vt:lpstr>Theme</vt:lpstr>
      </vt:variant>
      <vt:variant>
        <vt:i4>2</vt:i4>
      </vt:variant>
      <vt:variant>
        <vt:lpstr>Slide Titles</vt:lpstr>
      </vt:variant>
      <vt:variant>
        <vt:i4>1</vt:i4>
      </vt:variant>
    </vt:vector>
  </HeadingPairs>
  <TitlesOfParts>
    <vt:vector size="3" baseType="lpstr">
      <vt:lpstr>Office Theme</vt:lpstr>
      <vt:lpstr>Office Theme</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Ryan Barrett</dc:creator>
  <cp:lastModifiedBy>Ryan Barrett</cp:lastModifiedBy>
  <cp:revision>4</cp:revision>
  <dcterms:created xsi:type="dcterms:W3CDTF">2023-02-08T10:40:11Z</dcterms:created>
  <dcterms:modified xsi:type="dcterms:W3CDTF">2024-12-03T12:57:39Z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0x01010019A9D652D86F994481216BCF694F4025</vt:lpwstr>
  </property>
  <property fmtid="{D5CDD505-2E9C-101B-9397-08002B2CF9AE}" pid="3" name="_dlc_DocIdItemGuid">
    <vt:lpwstr>d7dbb7e8-7819-4d52-9afa-21f4d493a369</vt:lpwstr>
  </property>
  <property fmtid="{D5CDD505-2E9C-101B-9397-08002B2CF9AE}" pid="4" name="MediaServiceImageTags">
    <vt:lpwstr/>
  </property>
</Properties>
</file>