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836" r:id="rId6"/>
  </p:sldMasterIdLst>
  <p:sldIdLst>
    <p:sldId id="304"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AD59CB0-DDB6-EF90-E7AE-68BEF0D2689A}" v="2" dt="2024-04-22T11:13:45.9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1.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tableStyles" Target="tableStyles.xml"/><Relationship Id="rId5" Type="http://schemas.openxmlformats.org/officeDocument/2006/relationships/slideMaster" Target="slideMasters/slideMaster1.xml"/><Relationship Id="rId1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12/3/2024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12/3/2024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12/3/2024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12/3/2024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773EC-51BA-38B1-25D0-61CFF30DFD18}"/>
              </a:ext>
            </a:extLst>
          </p:cNvPr>
          <p:cNvSpPr txBox="1">
            <a:spLocks noGrp="1"/>
          </p:cNvSpPr>
          <p:nvPr>
            <p:ph type="ctrTitle"/>
          </p:nvPr>
        </p:nvSpPr>
        <p:spPr>
          <a:xfrm>
            <a:off x="1524003" y="1122361"/>
            <a:ext cx="9144000" cy="2387598"/>
          </a:xfrm>
        </p:spPr>
        <p:txBody>
          <a:bodyPr anchor="b" anchorCtr="1"/>
          <a:lstStyle>
            <a:lvl1pPr algn="ctr">
              <a:defRPr sz="3375"/>
            </a:lvl1pPr>
          </a:lstStyle>
          <a:p>
            <a:pPr lvl="0"/>
            <a:r>
              <a:rPr lang="en-GB"/>
              <a:t>Click to edit Master title style</a:t>
            </a:r>
          </a:p>
        </p:txBody>
      </p:sp>
      <p:sp>
        <p:nvSpPr>
          <p:cNvPr id="3" name="Subtitle 2">
            <a:extLst>
              <a:ext uri="{FF2B5EF4-FFF2-40B4-BE49-F238E27FC236}">
                <a16:creationId xmlns:a16="http://schemas.microsoft.com/office/drawing/2014/main" id="{25675C62-BCFC-35FF-AF90-FABBBEB88198}"/>
              </a:ext>
            </a:extLst>
          </p:cNvPr>
          <p:cNvSpPr txBox="1">
            <a:spLocks noGrp="1"/>
          </p:cNvSpPr>
          <p:nvPr>
            <p:ph type="subTitle" idx="1"/>
          </p:nvPr>
        </p:nvSpPr>
        <p:spPr>
          <a:xfrm>
            <a:off x="1524003" y="3602041"/>
            <a:ext cx="9144000" cy="1655758"/>
          </a:xfrm>
        </p:spPr>
        <p:txBody>
          <a:bodyPr anchorCtr="1"/>
          <a:lstStyle>
            <a:lvl1pPr marL="0" indent="0" algn="ctr">
              <a:buNone/>
              <a:defRPr sz="1350"/>
            </a:lvl1pPr>
          </a:lstStyle>
          <a:p>
            <a:pPr lvl="0"/>
            <a:r>
              <a:rPr lang="en-GB"/>
              <a:t>Click to edit Master subtitle style</a:t>
            </a:r>
          </a:p>
        </p:txBody>
      </p:sp>
      <p:sp>
        <p:nvSpPr>
          <p:cNvPr id="4" name="Date Placeholder 3">
            <a:extLst>
              <a:ext uri="{FF2B5EF4-FFF2-40B4-BE49-F238E27FC236}">
                <a16:creationId xmlns:a16="http://schemas.microsoft.com/office/drawing/2014/main" id="{DAD0A67F-3F56-AF28-0ECA-E1B95171FC3F}"/>
              </a:ext>
            </a:extLst>
          </p:cNvPr>
          <p:cNvSpPr txBox="1">
            <a:spLocks noGrp="1"/>
          </p:cNvSpPr>
          <p:nvPr>
            <p:ph type="dt" sz="half" idx="7"/>
          </p:nvPr>
        </p:nvSpPr>
        <p:spPr/>
        <p:txBody>
          <a:bodyPr/>
          <a:lstStyle>
            <a:lvl1pPr>
              <a:defRPr/>
            </a:lvl1pPr>
          </a:lstStyle>
          <a:p>
            <a:pPr lvl="0"/>
            <a:fld id="{9423D448-87E8-44DB-A1E3-7670571A6460}" type="datetime1">
              <a:rPr lang="en-GB"/>
              <a:pPr lvl="0"/>
              <a:t>03/12/2024</a:t>
            </a:fld>
            <a:endParaRPr lang="en-GB"/>
          </a:p>
        </p:txBody>
      </p:sp>
      <p:sp>
        <p:nvSpPr>
          <p:cNvPr id="5" name="Footer Placeholder 4">
            <a:extLst>
              <a:ext uri="{FF2B5EF4-FFF2-40B4-BE49-F238E27FC236}">
                <a16:creationId xmlns:a16="http://schemas.microsoft.com/office/drawing/2014/main" id="{682FD453-AD7A-7463-A576-7A61305C1B26}"/>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60620771-AA5C-CFA4-3C41-26570BFDF04B}"/>
              </a:ext>
            </a:extLst>
          </p:cNvPr>
          <p:cNvSpPr txBox="1">
            <a:spLocks noGrp="1"/>
          </p:cNvSpPr>
          <p:nvPr>
            <p:ph type="sldNum" sz="quarter" idx="8"/>
          </p:nvPr>
        </p:nvSpPr>
        <p:spPr/>
        <p:txBody>
          <a:bodyPr/>
          <a:lstStyle>
            <a:lvl1pPr>
              <a:defRPr/>
            </a:lvl1pPr>
          </a:lstStyle>
          <a:p>
            <a:pPr lvl="0"/>
            <a:fld id="{79295D6F-D555-4468-A0DA-F9B6E61A36AB}" type="slidenum">
              <a:t>‹#›</a:t>
            </a:fld>
            <a:endParaRPr lang="en-GB"/>
          </a:p>
        </p:txBody>
      </p:sp>
    </p:spTree>
    <p:extLst>
      <p:ext uri="{BB962C8B-B14F-4D97-AF65-F5344CB8AC3E}">
        <p14:creationId xmlns:p14="http://schemas.microsoft.com/office/powerpoint/2010/main" val="2822910920"/>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BB8EA-AFC5-D63C-FEC9-BC7A0CD89C3A}"/>
              </a:ext>
            </a:extLst>
          </p:cNvPr>
          <p:cNvSpPr txBox="1">
            <a:spLocks noGrp="1"/>
          </p:cNvSpPr>
          <p:nvPr>
            <p:ph type="title"/>
          </p:nvPr>
        </p:nvSpPr>
        <p:spPr/>
        <p:txBody>
          <a:bodyPr/>
          <a:lstStyle>
            <a:lvl1pPr>
              <a:defRPr/>
            </a:lvl1pPr>
          </a:lstStyle>
          <a:p>
            <a:pPr lvl="0"/>
            <a:r>
              <a:rPr lang="en-GB"/>
              <a:t>Click to edit Master title style</a:t>
            </a:r>
          </a:p>
        </p:txBody>
      </p:sp>
      <p:sp>
        <p:nvSpPr>
          <p:cNvPr id="3" name="Content Placeholder 2">
            <a:extLst>
              <a:ext uri="{FF2B5EF4-FFF2-40B4-BE49-F238E27FC236}">
                <a16:creationId xmlns:a16="http://schemas.microsoft.com/office/drawing/2014/main" id="{48BCBF6C-2F98-BAC0-1278-C8AE7534C1EB}"/>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1D68DD1-5E64-30B2-515C-18357B75D3C9}"/>
              </a:ext>
            </a:extLst>
          </p:cNvPr>
          <p:cNvSpPr txBox="1">
            <a:spLocks noGrp="1"/>
          </p:cNvSpPr>
          <p:nvPr>
            <p:ph type="dt" sz="half" idx="7"/>
          </p:nvPr>
        </p:nvSpPr>
        <p:spPr/>
        <p:txBody>
          <a:bodyPr/>
          <a:lstStyle>
            <a:lvl1pPr>
              <a:defRPr/>
            </a:lvl1pPr>
          </a:lstStyle>
          <a:p>
            <a:pPr lvl="0"/>
            <a:fld id="{09FEA3F3-3A00-4B12-A086-E30922F3FBEF}" type="datetime1">
              <a:rPr lang="en-GB"/>
              <a:pPr lvl="0"/>
              <a:t>03/12/2024</a:t>
            </a:fld>
            <a:endParaRPr lang="en-GB"/>
          </a:p>
        </p:txBody>
      </p:sp>
      <p:sp>
        <p:nvSpPr>
          <p:cNvPr id="5" name="Footer Placeholder 4">
            <a:extLst>
              <a:ext uri="{FF2B5EF4-FFF2-40B4-BE49-F238E27FC236}">
                <a16:creationId xmlns:a16="http://schemas.microsoft.com/office/drawing/2014/main" id="{D85E6D7A-64E6-C08D-669E-B2D21EFDC386}"/>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BACA9CA1-1D84-A34B-375B-1F650C2A07DE}"/>
              </a:ext>
            </a:extLst>
          </p:cNvPr>
          <p:cNvSpPr txBox="1">
            <a:spLocks noGrp="1"/>
          </p:cNvSpPr>
          <p:nvPr>
            <p:ph type="sldNum" sz="quarter" idx="8"/>
          </p:nvPr>
        </p:nvSpPr>
        <p:spPr/>
        <p:txBody>
          <a:bodyPr/>
          <a:lstStyle>
            <a:lvl1pPr>
              <a:defRPr/>
            </a:lvl1pPr>
          </a:lstStyle>
          <a:p>
            <a:pPr lvl="0"/>
            <a:fld id="{FDDA52B6-3A20-4C55-AE12-1903272AFE7A}" type="slidenum">
              <a:t>‹#›</a:t>
            </a:fld>
            <a:endParaRPr lang="en-GB"/>
          </a:p>
        </p:txBody>
      </p:sp>
    </p:spTree>
    <p:extLst>
      <p:ext uri="{BB962C8B-B14F-4D97-AF65-F5344CB8AC3E}">
        <p14:creationId xmlns:p14="http://schemas.microsoft.com/office/powerpoint/2010/main" val="491150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32036-988E-4A06-918A-6D712179273D}"/>
              </a:ext>
            </a:extLst>
          </p:cNvPr>
          <p:cNvSpPr txBox="1">
            <a:spLocks noGrp="1"/>
          </p:cNvSpPr>
          <p:nvPr>
            <p:ph type="title"/>
          </p:nvPr>
        </p:nvSpPr>
        <p:spPr>
          <a:xfrm>
            <a:off x="831847" y="1709739"/>
            <a:ext cx="10515600" cy="2852735"/>
          </a:xfrm>
        </p:spPr>
        <p:txBody>
          <a:bodyPr anchor="b"/>
          <a:lstStyle>
            <a:lvl1pPr>
              <a:defRPr sz="3375"/>
            </a:lvl1pPr>
          </a:lstStyle>
          <a:p>
            <a:pPr lvl="0"/>
            <a:r>
              <a:rPr lang="en-GB"/>
              <a:t>Click to edit Master title style</a:t>
            </a:r>
          </a:p>
        </p:txBody>
      </p:sp>
      <p:sp>
        <p:nvSpPr>
          <p:cNvPr id="3" name="Text Placeholder 2">
            <a:extLst>
              <a:ext uri="{FF2B5EF4-FFF2-40B4-BE49-F238E27FC236}">
                <a16:creationId xmlns:a16="http://schemas.microsoft.com/office/drawing/2014/main" id="{B4D78F45-819C-31B2-C37E-2B1B9276B01A}"/>
              </a:ext>
            </a:extLst>
          </p:cNvPr>
          <p:cNvSpPr txBox="1">
            <a:spLocks noGrp="1"/>
          </p:cNvSpPr>
          <p:nvPr>
            <p:ph type="body" idx="1"/>
          </p:nvPr>
        </p:nvSpPr>
        <p:spPr>
          <a:xfrm>
            <a:off x="831847" y="4589465"/>
            <a:ext cx="10515600" cy="1500182"/>
          </a:xfrm>
        </p:spPr>
        <p:txBody>
          <a:bodyPr/>
          <a:lstStyle>
            <a:lvl1pPr marL="0" indent="0">
              <a:buNone/>
              <a:defRPr sz="1350">
                <a:solidFill>
                  <a:srgbClr val="898989"/>
                </a:solidFill>
              </a:defRPr>
            </a:lvl1pPr>
          </a:lstStyle>
          <a:p>
            <a:pPr lvl="0"/>
            <a:r>
              <a:rPr lang="en-GB"/>
              <a:t>Click to edit Master text styles</a:t>
            </a:r>
          </a:p>
        </p:txBody>
      </p:sp>
      <p:sp>
        <p:nvSpPr>
          <p:cNvPr id="4" name="Date Placeholder 3">
            <a:extLst>
              <a:ext uri="{FF2B5EF4-FFF2-40B4-BE49-F238E27FC236}">
                <a16:creationId xmlns:a16="http://schemas.microsoft.com/office/drawing/2014/main" id="{58FB27C9-9FBD-5C38-D8A4-4B3E63AFF51A}"/>
              </a:ext>
            </a:extLst>
          </p:cNvPr>
          <p:cNvSpPr txBox="1">
            <a:spLocks noGrp="1"/>
          </p:cNvSpPr>
          <p:nvPr>
            <p:ph type="dt" sz="half" idx="7"/>
          </p:nvPr>
        </p:nvSpPr>
        <p:spPr/>
        <p:txBody>
          <a:bodyPr/>
          <a:lstStyle>
            <a:lvl1pPr>
              <a:defRPr/>
            </a:lvl1pPr>
          </a:lstStyle>
          <a:p>
            <a:pPr lvl="0"/>
            <a:fld id="{BEBCDA08-65CB-41F1-8DE7-21A55AC73192}" type="datetime1">
              <a:rPr lang="en-GB"/>
              <a:pPr lvl="0"/>
              <a:t>03/12/2024</a:t>
            </a:fld>
            <a:endParaRPr lang="en-GB"/>
          </a:p>
        </p:txBody>
      </p:sp>
      <p:sp>
        <p:nvSpPr>
          <p:cNvPr id="5" name="Footer Placeholder 4">
            <a:extLst>
              <a:ext uri="{FF2B5EF4-FFF2-40B4-BE49-F238E27FC236}">
                <a16:creationId xmlns:a16="http://schemas.microsoft.com/office/drawing/2014/main" id="{356FB9C8-D479-538A-9CAA-606D7F807D47}"/>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8F112A51-B65B-6015-29F0-4836A9F02E67}"/>
              </a:ext>
            </a:extLst>
          </p:cNvPr>
          <p:cNvSpPr txBox="1">
            <a:spLocks noGrp="1"/>
          </p:cNvSpPr>
          <p:nvPr>
            <p:ph type="sldNum" sz="quarter" idx="8"/>
          </p:nvPr>
        </p:nvSpPr>
        <p:spPr/>
        <p:txBody>
          <a:bodyPr/>
          <a:lstStyle>
            <a:lvl1pPr>
              <a:defRPr/>
            </a:lvl1pPr>
          </a:lstStyle>
          <a:p>
            <a:pPr lvl="0"/>
            <a:fld id="{25F3B4AB-EB2A-445C-9371-B1650818F817}" type="slidenum">
              <a:t>‹#›</a:t>
            </a:fld>
            <a:endParaRPr lang="en-GB"/>
          </a:p>
        </p:txBody>
      </p:sp>
    </p:spTree>
    <p:extLst>
      <p:ext uri="{BB962C8B-B14F-4D97-AF65-F5344CB8AC3E}">
        <p14:creationId xmlns:p14="http://schemas.microsoft.com/office/powerpoint/2010/main" val="5798435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84C87-0EDB-C0DE-EF4A-4D81FBD2CA1B}"/>
              </a:ext>
            </a:extLst>
          </p:cNvPr>
          <p:cNvSpPr txBox="1">
            <a:spLocks noGrp="1"/>
          </p:cNvSpPr>
          <p:nvPr>
            <p:ph type="title"/>
          </p:nvPr>
        </p:nvSpPr>
        <p:spPr/>
        <p:txBody>
          <a:bodyPr/>
          <a:lstStyle>
            <a:lvl1pPr>
              <a:defRPr/>
            </a:lvl1pPr>
          </a:lstStyle>
          <a:p>
            <a:pPr lvl="0"/>
            <a:r>
              <a:rPr lang="en-GB"/>
              <a:t>Click to edit Master title style</a:t>
            </a:r>
          </a:p>
        </p:txBody>
      </p:sp>
      <p:sp>
        <p:nvSpPr>
          <p:cNvPr id="3" name="Content Placeholder 2">
            <a:extLst>
              <a:ext uri="{FF2B5EF4-FFF2-40B4-BE49-F238E27FC236}">
                <a16:creationId xmlns:a16="http://schemas.microsoft.com/office/drawing/2014/main" id="{33E4F718-5963-08ED-0339-DEB14B1FB34A}"/>
              </a:ext>
            </a:extLst>
          </p:cNvPr>
          <p:cNvSpPr txBox="1">
            <a:spLocks noGrp="1"/>
          </p:cNvSpPr>
          <p:nvPr>
            <p:ph idx="1"/>
          </p:nvPr>
        </p:nvSpPr>
        <p:spPr>
          <a:xfrm>
            <a:off x="838205" y="1825627"/>
            <a:ext cx="5181603" cy="4351336"/>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C944FD71-A63E-732A-D8A1-9EF4EE83B6C5}"/>
              </a:ext>
            </a:extLst>
          </p:cNvPr>
          <p:cNvSpPr txBox="1">
            <a:spLocks noGrp="1"/>
          </p:cNvSpPr>
          <p:nvPr>
            <p:ph idx="2"/>
          </p:nvPr>
        </p:nvSpPr>
        <p:spPr>
          <a:xfrm>
            <a:off x="6172201" y="1825627"/>
            <a:ext cx="5181603" cy="4351336"/>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4F877DFD-5CC5-EB31-90A7-C0561DAB1529}"/>
              </a:ext>
            </a:extLst>
          </p:cNvPr>
          <p:cNvSpPr txBox="1">
            <a:spLocks noGrp="1"/>
          </p:cNvSpPr>
          <p:nvPr>
            <p:ph type="dt" sz="half" idx="7"/>
          </p:nvPr>
        </p:nvSpPr>
        <p:spPr/>
        <p:txBody>
          <a:bodyPr/>
          <a:lstStyle>
            <a:lvl1pPr>
              <a:defRPr/>
            </a:lvl1pPr>
          </a:lstStyle>
          <a:p>
            <a:pPr lvl="0"/>
            <a:fld id="{A49EDC90-A184-49FB-A1DD-ADC8704284E8}" type="datetime1">
              <a:rPr lang="en-GB"/>
              <a:pPr lvl="0"/>
              <a:t>03/12/2024</a:t>
            </a:fld>
            <a:endParaRPr lang="en-GB"/>
          </a:p>
        </p:txBody>
      </p:sp>
      <p:sp>
        <p:nvSpPr>
          <p:cNvPr id="6" name="Footer Placeholder 5">
            <a:extLst>
              <a:ext uri="{FF2B5EF4-FFF2-40B4-BE49-F238E27FC236}">
                <a16:creationId xmlns:a16="http://schemas.microsoft.com/office/drawing/2014/main" id="{0EC360FB-CA4A-AD28-8425-2C9E211BB197}"/>
              </a:ext>
            </a:extLst>
          </p:cNvPr>
          <p:cNvSpPr txBox="1">
            <a:spLocks noGrp="1"/>
          </p:cNvSpPr>
          <p:nvPr>
            <p:ph type="ftr" sz="quarter" idx="9"/>
          </p:nvPr>
        </p:nvSpPr>
        <p:spPr/>
        <p:txBody>
          <a:bodyPr/>
          <a:lstStyle>
            <a:lvl1pPr>
              <a:defRPr/>
            </a:lvl1pPr>
          </a:lstStyle>
          <a:p>
            <a:pPr lvl="0"/>
            <a:endParaRPr lang="en-GB"/>
          </a:p>
        </p:txBody>
      </p:sp>
      <p:sp>
        <p:nvSpPr>
          <p:cNvPr id="7" name="Slide Number Placeholder 6">
            <a:extLst>
              <a:ext uri="{FF2B5EF4-FFF2-40B4-BE49-F238E27FC236}">
                <a16:creationId xmlns:a16="http://schemas.microsoft.com/office/drawing/2014/main" id="{63730ED8-DEA3-915C-2FB8-B2DF36C5A34E}"/>
              </a:ext>
            </a:extLst>
          </p:cNvPr>
          <p:cNvSpPr txBox="1">
            <a:spLocks noGrp="1"/>
          </p:cNvSpPr>
          <p:nvPr>
            <p:ph type="sldNum" sz="quarter" idx="8"/>
          </p:nvPr>
        </p:nvSpPr>
        <p:spPr/>
        <p:txBody>
          <a:bodyPr/>
          <a:lstStyle>
            <a:lvl1pPr>
              <a:defRPr/>
            </a:lvl1pPr>
          </a:lstStyle>
          <a:p>
            <a:pPr lvl="0"/>
            <a:fld id="{757CF3B9-C10D-4F21-9BB9-354E72A88B21}" type="slidenum">
              <a:t>‹#›</a:t>
            </a:fld>
            <a:endParaRPr lang="en-GB"/>
          </a:p>
        </p:txBody>
      </p:sp>
    </p:spTree>
    <p:extLst>
      <p:ext uri="{BB962C8B-B14F-4D97-AF65-F5344CB8AC3E}">
        <p14:creationId xmlns:p14="http://schemas.microsoft.com/office/powerpoint/2010/main" val="35805156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FCB38-820C-4837-09E9-1403E8553CB6}"/>
              </a:ext>
            </a:extLst>
          </p:cNvPr>
          <p:cNvSpPr txBox="1">
            <a:spLocks noGrp="1"/>
          </p:cNvSpPr>
          <p:nvPr>
            <p:ph type="title"/>
          </p:nvPr>
        </p:nvSpPr>
        <p:spPr>
          <a:xfrm>
            <a:off x="839784" y="365131"/>
            <a:ext cx="10515600" cy="1325559"/>
          </a:xfrm>
        </p:spPr>
        <p:txBody>
          <a:bodyPr/>
          <a:lstStyle>
            <a:lvl1pPr>
              <a:defRPr/>
            </a:lvl1pPr>
          </a:lstStyle>
          <a:p>
            <a:pPr lvl="0"/>
            <a:r>
              <a:rPr lang="en-GB"/>
              <a:t>Click to edit Master title style</a:t>
            </a:r>
          </a:p>
        </p:txBody>
      </p:sp>
      <p:sp>
        <p:nvSpPr>
          <p:cNvPr id="3" name="Text Placeholder 2">
            <a:extLst>
              <a:ext uri="{FF2B5EF4-FFF2-40B4-BE49-F238E27FC236}">
                <a16:creationId xmlns:a16="http://schemas.microsoft.com/office/drawing/2014/main" id="{188A5DAC-3CE8-0931-ADA6-3C5017F2B3B8}"/>
              </a:ext>
            </a:extLst>
          </p:cNvPr>
          <p:cNvSpPr txBox="1">
            <a:spLocks noGrp="1"/>
          </p:cNvSpPr>
          <p:nvPr>
            <p:ph type="body" idx="1"/>
          </p:nvPr>
        </p:nvSpPr>
        <p:spPr>
          <a:xfrm>
            <a:off x="839786" y="1681160"/>
            <a:ext cx="5157783" cy="823910"/>
          </a:xfrm>
        </p:spPr>
        <p:txBody>
          <a:bodyPr anchor="b"/>
          <a:lstStyle>
            <a:lvl1pPr marL="0" indent="0">
              <a:buNone/>
              <a:defRPr sz="1350" b="1"/>
            </a:lvl1pPr>
          </a:lstStyle>
          <a:p>
            <a:pPr lvl="0"/>
            <a:r>
              <a:rPr lang="en-GB"/>
              <a:t>Click to edit Master text styles</a:t>
            </a:r>
          </a:p>
        </p:txBody>
      </p:sp>
      <p:sp>
        <p:nvSpPr>
          <p:cNvPr id="4" name="Content Placeholder 3">
            <a:extLst>
              <a:ext uri="{FF2B5EF4-FFF2-40B4-BE49-F238E27FC236}">
                <a16:creationId xmlns:a16="http://schemas.microsoft.com/office/drawing/2014/main" id="{E68F1D09-D0F9-FA9A-2A70-47C0A851CEDD}"/>
              </a:ext>
            </a:extLst>
          </p:cNvPr>
          <p:cNvSpPr txBox="1">
            <a:spLocks noGrp="1"/>
          </p:cNvSpPr>
          <p:nvPr>
            <p:ph idx="2"/>
          </p:nvPr>
        </p:nvSpPr>
        <p:spPr>
          <a:xfrm>
            <a:off x="839786" y="2505075"/>
            <a:ext cx="5157783" cy="3684583"/>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8E33C772-446B-CF33-3981-8F69CBB57ED3}"/>
              </a:ext>
            </a:extLst>
          </p:cNvPr>
          <p:cNvSpPr txBox="1">
            <a:spLocks noGrp="1"/>
          </p:cNvSpPr>
          <p:nvPr>
            <p:ph type="body" idx="3"/>
          </p:nvPr>
        </p:nvSpPr>
        <p:spPr>
          <a:xfrm>
            <a:off x="6172200" y="1681160"/>
            <a:ext cx="5183184" cy="823910"/>
          </a:xfrm>
        </p:spPr>
        <p:txBody>
          <a:bodyPr anchor="b"/>
          <a:lstStyle>
            <a:lvl1pPr marL="0" indent="0">
              <a:buNone/>
              <a:defRPr sz="1350" b="1"/>
            </a:lvl1pPr>
          </a:lstStyle>
          <a:p>
            <a:pPr lvl="0"/>
            <a:r>
              <a:rPr lang="en-GB"/>
              <a:t>Click to edit Master text styles</a:t>
            </a:r>
          </a:p>
        </p:txBody>
      </p:sp>
      <p:sp>
        <p:nvSpPr>
          <p:cNvPr id="6" name="Content Placeholder 5">
            <a:extLst>
              <a:ext uri="{FF2B5EF4-FFF2-40B4-BE49-F238E27FC236}">
                <a16:creationId xmlns:a16="http://schemas.microsoft.com/office/drawing/2014/main" id="{6E10242E-1B55-9297-F5EA-CFAF8FAF3C8B}"/>
              </a:ext>
            </a:extLst>
          </p:cNvPr>
          <p:cNvSpPr txBox="1">
            <a:spLocks noGrp="1"/>
          </p:cNvSpPr>
          <p:nvPr>
            <p:ph idx="4"/>
          </p:nvPr>
        </p:nvSpPr>
        <p:spPr>
          <a:xfrm>
            <a:off x="6172200" y="2505075"/>
            <a:ext cx="5183184" cy="3684583"/>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E07FE4FB-975F-A88E-7155-9A3B528CDC82}"/>
              </a:ext>
            </a:extLst>
          </p:cNvPr>
          <p:cNvSpPr txBox="1">
            <a:spLocks noGrp="1"/>
          </p:cNvSpPr>
          <p:nvPr>
            <p:ph type="dt" sz="half" idx="7"/>
          </p:nvPr>
        </p:nvSpPr>
        <p:spPr/>
        <p:txBody>
          <a:bodyPr/>
          <a:lstStyle>
            <a:lvl1pPr>
              <a:defRPr/>
            </a:lvl1pPr>
          </a:lstStyle>
          <a:p>
            <a:pPr lvl="0"/>
            <a:fld id="{EFE1A351-E29F-4AEF-8154-BFABB916127B}" type="datetime1">
              <a:rPr lang="en-GB"/>
              <a:pPr lvl="0"/>
              <a:t>03/12/2024</a:t>
            </a:fld>
            <a:endParaRPr lang="en-GB"/>
          </a:p>
        </p:txBody>
      </p:sp>
      <p:sp>
        <p:nvSpPr>
          <p:cNvPr id="8" name="Footer Placeholder 7">
            <a:extLst>
              <a:ext uri="{FF2B5EF4-FFF2-40B4-BE49-F238E27FC236}">
                <a16:creationId xmlns:a16="http://schemas.microsoft.com/office/drawing/2014/main" id="{E3D3CE2A-FA73-2A5A-5AC5-14A7F743EC8E}"/>
              </a:ext>
            </a:extLst>
          </p:cNvPr>
          <p:cNvSpPr txBox="1">
            <a:spLocks noGrp="1"/>
          </p:cNvSpPr>
          <p:nvPr>
            <p:ph type="ftr" sz="quarter" idx="9"/>
          </p:nvPr>
        </p:nvSpPr>
        <p:spPr/>
        <p:txBody>
          <a:bodyPr/>
          <a:lstStyle>
            <a:lvl1pPr>
              <a:defRPr/>
            </a:lvl1pPr>
          </a:lstStyle>
          <a:p>
            <a:pPr lvl="0"/>
            <a:endParaRPr lang="en-GB"/>
          </a:p>
        </p:txBody>
      </p:sp>
      <p:sp>
        <p:nvSpPr>
          <p:cNvPr id="9" name="Slide Number Placeholder 8">
            <a:extLst>
              <a:ext uri="{FF2B5EF4-FFF2-40B4-BE49-F238E27FC236}">
                <a16:creationId xmlns:a16="http://schemas.microsoft.com/office/drawing/2014/main" id="{1D9BCB67-57D5-4A4F-BB6B-5C46EEBA61C8}"/>
              </a:ext>
            </a:extLst>
          </p:cNvPr>
          <p:cNvSpPr txBox="1">
            <a:spLocks noGrp="1"/>
          </p:cNvSpPr>
          <p:nvPr>
            <p:ph type="sldNum" sz="quarter" idx="8"/>
          </p:nvPr>
        </p:nvSpPr>
        <p:spPr/>
        <p:txBody>
          <a:bodyPr/>
          <a:lstStyle>
            <a:lvl1pPr>
              <a:defRPr/>
            </a:lvl1pPr>
          </a:lstStyle>
          <a:p>
            <a:pPr lvl="0"/>
            <a:fld id="{2D9A0342-2466-4758-A7FA-EE25E70F420B}" type="slidenum">
              <a:t>‹#›</a:t>
            </a:fld>
            <a:endParaRPr lang="en-GB"/>
          </a:p>
        </p:txBody>
      </p:sp>
    </p:spTree>
    <p:extLst>
      <p:ext uri="{BB962C8B-B14F-4D97-AF65-F5344CB8AC3E}">
        <p14:creationId xmlns:p14="http://schemas.microsoft.com/office/powerpoint/2010/main" val="35623712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FBB60-D178-6FFC-56C4-B65722CC1EB3}"/>
              </a:ext>
            </a:extLst>
          </p:cNvPr>
          <p:cNvSpPr txBox="1">
            <a:spLocks noGrp="1"/>
          </p:cNvSpPr>
          <p:nvPr>
            <p:ph type="title"/>
          </p:nvPr>
        </p:nvSpPr>
        <p:spPr/>
        <p:txBody>
          <a:bodyPr/>
          <a:lstStyle>
            <a:lvl1pPr>
              <a:defRPr/>
            </a:lvl1pPr>
          </a:lstStyle>
          <a:p>
            <a:pPr lvl="0"/>
            <a:r>
              <a:rPr lang="en-GB"/>
              <a:t>Click to edit Master title style</a:t>
            </a:r>
          </a:p>
        </p:txBody>
      </p:sp>
      <p:sp>
        <p:nvSpPr>
          <p:cNvPr id="3" name="Date Placeholder 2">
            <a:extLst>
              <a:ext uri="{FF2B5EF4-FFF2-40B4-BE49-F238E27FC236}">
                <a16:creationId xmlns:a16="http://schemas.microsoft.com/office/drawing/2014/main" id="{D8E39D92-3097-48B1-91FD-C3BFDB3E46CE}"/>
              </a:ext>
            </a:extLst>
          </p:cNvPr>
          <p:cNvSpPr txBox="1">
            <a:spLocks noGrp="1"/>
          </p:cNvSpPr>
          <p:nvPr>
            <p:ph type="dt" sz="half" idx="7"/>
          </p:nvPr>
        </p:nvSpPr>
        <p:spPr/>
        <p:txBody>
          <a:bodyPr/>
          <a:lstStyle>
            <a:lvl1pPr>
              <a:defRPr/>
            </a:lvl1pPr>
          </a:lstStyle>
          <a:p>
            <a:pPr lvl="0"/>
            <a:fld id="{4578437D-458B-44C6-9621-AEA4753CADAA}" type="datetime1">
              <a:rPr lang="en-GB"/>
              <a:pPr lvl="0"/>
              <a:t>03/12/2024</a:t>
            </a:fld>
            <a:endParaRPr lang="en-GB"/>
          </a:p>
        </p:txBody>
      </p:sp>
      <p:sp>
        <p:nvSpPr>
          <p:cNvPr id="4" name="Footer Placeholder 3">
            <a:extLst>
              <a:ext uri="{FF2B5EF4-FFF2-40B4-BE49-F238E27FC236}">
                <a16:creationId xmlns:a16="http://schemas.microsoft.com/office/drawing/2014/main" id="{7CAD4572-983E-DDD2-42DF-C87EF07382A3}"/>
              </a:ext>
            </a:extLst>
          </p:cNvPr>
          <p:cNvSpPr txBox="1">
            <a:spLocks noGrp="1"/>
          </p:cNvSpPr>
          <p:nvPr>
            <p:ph type="ftr" sz="quarter" idx="9"/>
          </p:nvPr>
        </p:nvSpPr>
        <p:spPr/>
        <p:txBody>
          <a:bodyPr/>
          <a:lstStyle>
            <a:lvl1pPr>
              <a:defRPr/>
            </a:lvl1pPr>
          </a:lstStyle>
          <a:p>
            <a:pPr lvl="0"/>
            <a:endParaRPr lang="en-GB"/>
          </a:p>
        </p:txBody>
      </p:sp>
      <p:sp>
        <p:nvSpPr>
          <p:cNvPr id="5" name="Slide Number Placeholder 4">
            <a:extLst>
              <a:ext uri="{FF2B5EF4-FFF2-40B4-BE49-F238E27FC236}">
                <a16:creationId xmlns:a16="http://schemas.microsoft.com/office/drawing/2014/main" id="{0DE9B93F-5503-4D0C-629F-DC82F944E5B7}"/>
              </a:ext>
            </a:extLst>
          </p:cNvPr>
          <p:cNvSpPr txBox="1">
            <a:spLocks noGrp="1"/>
          </p:cNvSpPr>
          <p:nvPr>
            <p:ph type="sldNum" sz="quarter" idx="8"/>
          </p:nvPr>
        </p:nvSpPr>
        <p:spPr/>
        <p:txBody>
          <a:bodyPr/>
          <a:lstStyle>
            <a:lvl1pPr>
              <a:defRPr/>
            </a:lvl1pPr>
          </a:lstStyle>
          <a:p>
            <a:pPr lvl="0"/>
            <a:fld id="{7F62C2E0-A0FA-4AAB-880F-DA5E7C5B9D71}" type="slidenum">
              <a:t>‹#›</a:t>
            </a:fld>
            <a:endParaRPr lang="en-GB"/>
          </a:p>
        </p:txBody>
      </p:sp>
    </p:spTree>
    <p:extLst>
      <p:ext uri="{BB962C8B-B14F-4D97-AF65-F5344CB8AC3E}">
        <p14:creationId xmlns:p14="http://schemas.microsoft.com/office/powerpoint/2010/main" val="19257906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E28C51-25A3-131E-2720-C7E82EF6EC66}"/>
              </a:ext>
            </a:extLst>
          </p:cNvPr>
          <p:cNvSpPr txBox="1">
            <a:spLocks noGrp="1"/>
          </p:cNvSpPr>
          <p:nvPr>
            <p:ph type="dt" sz="half" idx="7"/>
          </p:nvPr>
        </p:nvSpPr>
        <p:spPr/>
        <p:txBody>
          <a:bodyPr/>
          <a:lstStyle>
            <a:lvl1pPr>
              <a:defRPr/>
            </a:lvl1pPr>
          </a:lstStyle>
          <a:p>
            <a:pPr lvl="0"/>
            <a:fld id="{5C34A0BC-141C-411D-8F40-6C8DDD977EF9}" type="datetime1">
              <a:rPr lang="en-GB"/>
              <a:pPr lvl="0"/>
              <a:t>03/12/2024</a:t>
            </a:fld>
            <a:endParaRPr lang="en-GB"/>
          </a:p>
        </p:txBody>
      </p:sp>
      <p:sp>
        <p:nvSpPr>
          <p:cNvPr id="3" name="Footer Placeholder 2">
            <a:extLst>
              <a:ext uri="{FF2B5EF4-FFF2-40B4-BE49-F238E27FC236}">
                <a16:creationId xmlns:a16="http://schemas.microsoft.com/office/drawing/2014/main" id="{1EA4F74A-19D8-ECA3-B795-978BAD812342}"/>
              </a:ext>
            </a:extLst>
          </p:cNvPr>
          <p:cNvSpPr txBox="1">
            <a:spLocks noGrp="1"/>
          </p:cNvSpPr>
          <p:nvPr>
            <p:ph type="ftr" sz="quarter" idx="9"/>
          </p:nvPr>
        </p:nvSpPr>
        <p:spPr/>
        <p:txBody>
          <a:bodyPr/>
          <a:lstStyle>
            <a:lvl1pPr>
              <a:defRPr/>
            </a:lvl1pPr>
          </a:lstStyle>
          <a:p>
            <a:pPr lvl="0"/>
            <a:endParaRPr lang="en-GB"/>
          </a:p>
        </p:txBody>
      </p:sp>
      <p:sp>
        <p:nvSpPr>
          <p:cNvPr id="4" name="Slide Number Placeholder 3">
            <a:extLst>
              <a:ext uri="{FF2B5EF4-FFF2-40B4-BE49-F238E27FC236}">
                <a16:creationId xmlns:a16="http://schemas.microsoft.com/office/drawing/2014/main" id="{04A84469-13D6-64BC-3AF6-90109111F7AB}"/>
              </a:ext>
            </a:extLst>
          </p:cNvPr>
          <p:cNvSpPr txBox="1">
            <a:spLocks noGrp="1"/>
          </p:cNvSpPr>
          <p:nvPr>
            <p:ph type="sldNum" sz="quarter" idx="8"/>
          </p:nvPr>
        </p:nvSpPr>
        <p:spPr/>
        <p:txBody>
          <a:bodyPr/>
          <a:lstStyle>
            <a:lvl1pPr>
              <a:defRPr/>
            </a:lvl1pPr>
          </a:lstStyle>
          <a:p>
            <a:pPr lvl="0"/>
            <a:fld id="{681F5768-307C-4532-95E1-46A5AB41ED88}" type="slidenum">
              <a:t>‹#›</a:t>
            </a:fld>
            <a:endParaRPr lang="en-GB"/>
          </a:p>
        </p:txBody>
      </p:sp>
    </p:spTree>
    <p:extLst>
      <p:ext uri="{BB962C8B-B14F-4D97-AF65-F5344CB8AC3E}">
        <p14:creationId xmlns:p14="http://schemas.microsoft.com/office/powerpoint/2010/main" val="15443189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32455-82CF-AE22-D64F-E23F4098F499}"/>
              </a:ext>
            </a:extLst>
          </p:cNvPr>
          <p:cNvSpPr txBox="1">
            <a:spLocks noGrp="1"/>
          </p:cNvSpPr>
          <p:nvPr>
            <p:ph type="title"/>
          </p:nvPr>
        </p:nvSpPr>
        <p:spPr>
          <a:xfrm>
            <a:off x="839784" y="457200"/>
            <a:ext cx="3932240" cy="1600200"/>
          </a:xfrm>
        </p:spPr>
        <p:txBody>
          <a:bodyPr anchor="b"/>
          <a:lstStyle>
            <a:lvl1pPr>
              <a:defRPr sz="1800"/>
            </a:lvl1pPr>
          </a:lstStyle>
          <a:p>
            <a:pPr lvl="0"/>
            <a:r>
              <a:rPr lang="en-GB"/>
              <a:t>Click to edit Master title style</a:t>
            </a:r>
          </a:p>
        </p:txBody>
      </p:sp>
      <p:sp>
        <p:nvSpPr>
          <p:cNvPr id="3" name="Content Placeholder 2">
            <a:extLst>
              <a:ext uri="{FF2B5EF4-FFF2-40B4-BE49-F238E27FC236}">
                <a16:creationId xmlns:a16="http://schemas.microsoft.com/office/drawing/2014/main" id="{7E9DE920-F379-9594-C2B6-7FDD5E6DA78E}"/>
              </a:ext>
            </a:extLst>
          </p:cNvPr>
          <p:cNvSpPr txBox="1">
            <a:spLocks noGrp="1"/>
          </p:cNvSpPr>
          <p:nvPr>
            <p:ph idx="1"/>
          </p:nvPr>
        </p:nvSpPr>
        <p:spPr>
          <a:xfrm>
            <a:off x="5183184" y="987427"/>
            <a:ext cx="6172200" cy="4873623"/>
          </a:xfrm>
        </p:spPr>
        <p:txBody>
          <a:bodyPr/>
          <a:lstStyle>
            <a:lvl1pPr>
              <a:defRPr sz="1800"/>
            </a:lvl1pPr>
            <a:lvl2pPr>
              <a:defRPr sz="1575"/>
            </a:lvl2pPr>
            <a:lvl3pPr>
              <a:defRPr sz="1350"/>
            </a:lvl3pPr>
            <a:lvl4pPr>
              <a:defRPr sz="1125"/>
            </a:lvl4pPr>
            <a:lvl5pPr>
              <a:defRPr sz="1125"/>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3A8393B0-3FC0-C117-78AD-29315DFA5D4F}"/>
              </a:ext>
            </a:extLst>
          </p:cNvPr>
          <p:cNvSpPr txBox="1">
            <a:spLocks noGrp="1"/>
          </p:cNvSpPr>
          <p:nvPr>
            <p:ph type="body" idx="2"/>
          </p:nvPr>
        </p:nvSpPr>
        <p:spPr>
          <a:xfrm>
            <a:off x="839784" y="2057400"/>
            <a:ext cx="3932240" cy="3811584"/>
          </a:xfrm>
        </p:spPr>
        <p:txBody>
          <a:bodyPr/>
          <a:lstStyle>
            <a:lvl1pPr marL="0" indent="0">
              <a:buNone/>
              <a:defRPr sz="900"/>
            </a:lvl1pPr>
          </a:lstStyle>
          <a:p>
            <a:pPr lvl="0"/>
            <a:r>
              <a:rPr lang="en-GB"/>
              <a:t>Click to edit Master text styles</a:t>
            </a:r>
          </a:p>
        </p:txBody>
      </p:sp>
      <p:sp>
        <p:nvSpPr>
          <p:cNvPr id="5" name="Date Placeholder 4">
            <a:extLst>
              <a:ext uri="{FF2B5EF4-FFF2-40B4-BE49-F238E27FC236}">
                <a16:creationId xmlns:a16="http://schemas.microsoft.com/office/drawing/2014/main" id="{F7EA6258-371F-96C9-42A7-4A7A7E589801}"/>
              </a:ext>
            </a:extLst>
          </p:cNvPr>
          <p:cNvSpPr txBox="1">
            <a:spLocks noGrp="1"/>
          </p:cNvSpPr>
          <p:nvPr>
            <p:ph type="dt" sz="half" idx="7"/>
          </p:nvPr>
        </p:nvSpPr>
        <p:spPr/>
        <p:txBody>
          <a:bodyPr/>
          <a:lstStyle>
            <a:lvl1pPr>
              <a:defRPr/>
            </a:lvl1pPr>
          </a:lstStyle>
          <a:p>
            <a:pPr lvl="0"/>
            <a:fld id="{C456CA0C-59E9-44BB-A6CF-D9E2DC82B45F}" type="datetime1">
              <a:rPr lang="en-GB"/>
              <a:pPr lvl="0"/>
              <a:t>03/12/2024</a:t>
            </a:fld>
            <a:endParaRPr lang="en-GB"/>
          </a:p>
        </p:txBody>
      </p:sp>
      <p:sp>
        <p:nvSpPr>
          <p:cNvPr id="6" name="Footer Placeholder 5">
            <a:extLst>
              <a:ext uri="{FF2B5EF4-FFF2-40B4-BE49-F238E27FC236}">
                <a16:creationId xmlns:a16="http://schemas.microsoft.com/office/drawing/2014/main" id="{68D19EE0-58E3-85D5-4C16-DB6D4CF1F1F6}"/>
              </a:ext>
            </a:extLst>
          </p:cNvPr>
          <p:cNvSpPr txBox="1">
            <a:spLocks noGrp="1"/>
          </p:cNvSpPr>
          <p:nvPr>
            <p:ph type="ftr" sz="quarter" idx="9"/>
          </p:nvPr>
        </p:nvSpPr>
        <p:spPr/>
        <p:txBody>
          <a:bodyPr/>
          <a:lstStyle>
            <a:lvl1pPr>
              <a:defRPr/>
            </a:lvl1pPr>
          </a:lstStyle>
          <a:p>
            <a:pPr lvl="0"/>
            <a:endParaRPr lang="en-GB"/>
          </a:p>
        </p:txBody>
      </p:sp>
      <p:sp>
        <p:nvSpPr>
          <p:cNvPr id="7" name="Slide Number Placeholder 6">
            <a:extLst>
              <a:ext uri="{FF2B5EF4-FFF2-40B4-BE49-F238E27FC236}">
                <a16:creationId xmlns:a16="http://schemas.microsoft.com/office/drawing/2014/main" id="{379E8831-B094-113E-B020-F5941E9E210F}"/>
              </a:ext>
            </a:extLst>
          </p:cNvPr>
          <p:cNvSpPr txBox="1">
            <a:spLocks noGrp="1"/>
          </p:cNvSpPr>
          <p:nvPr>
            <p:ph type="sldNum" sz="quarter" idx="8"/>
          </p:nvPr>
        </p:nvSpPr>
        <p:spPr/>
        <p:txBody>
          <a:bodyPr/>
          <a:lstStyle>
            <a:lvl1pPr>
              <a:defRPr/>
            </a:lvl1pPr>
          </a:lstStyle>
          <a:p>
            <a:pPr lvl="0"/>
            <a:fld id="{FF839F60-EF7C-4487-BB98-7B8BFF072B3A}" type="slidenum">
              <a:t>‹#›</a:t>
            </a:fld>
            <a:endParaRPr lang="en-GB"/>
          </a:p>
        </p:txBody>
      </p:sp>
    </p:spTree>
    <p:extLst>
      <p:ext uri="{BB962C8B-B14F-4D97-AF65-F5344CB8AC3E}">
        <p14:creationId xmlns:p14="http://schemas.microsoft.com/office/powerpoint/2010/main" val="38936176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A3D55-3D47-B1DA-2E5D-5CC1AB24DE81}"/>
              </a:ext>
            </a:extLst>
          </p:cNvPr>
          <p:cNvSpPr txBox="1">
            <a:spLocks noGrp="1"/>
          </p:cNvSpPr>
          <p:nvPr>
            <p:ph type="title"/>
          </p:nvPr>
        </p:nvSpPr>
        <p:spPr>
          <a:xfrm>
            <a:off x="839784" y="457200"/>
            <a:ext cx="3932240" cy="1600200"/>
          </a:xfrm>
        </p:spPr>
        <p:txBody>
          <a:bodyPr anchor="b"/>
          <a:lstStyle>
            <a:lvl1pPr>
              <a:defRPr sz="1800"/>
            </a:lvl1pPr>
          </a:lstStyle>
          <a:p>
            <a:pPr lvl="0"/>
            <a:r>
              <a:rPr lang="en-GB"/>
              <a:t>Click to edit Master title style</a:t>
            </a:r>
          </a:p>
        </p:txBody>
      </p:sp>
      <p:sp>
        <p:nvSpPr>
          <p:cNvPr id="3" name="Picture Placeholder 2">
            <a:extLst>
              <a:ext uri="{FF2B5EF4-FFF2-40B4-BE49-F238E27FC236}">
                <a16:creationId xmlns:a16="http://schemas.microsoft.com/office/drawing/2014/main" id="{7D7030D4-B5C8-5B1F-1E3F-ECC968A0BFD4}"/>
              </a:ext>
            </a:extLst>
          </p:cNvPr>
          <p:cNvSpPr txBox="1">
            <a:spLocks noGrp="1"/>
          </p:cNvSpPr>
          <p:nvPr>
            <p:ph type="pic" idx="1"/>
          </p:nvPr>
        </p:nvSpPr>
        <p:spPr>
          <a:xfrm>
            <a:off x="5183184" y="987427"/>
            <a:ext cx="6172200" cy="4873623"/>
          </a:xfrm>
        </p:spPr>
        <p:txBody>
          <a:bodyPr/>
          <a:lstStyle>
            <a:lvl1pPr marL="0" indent="0">
              <a:buNone/>
              <a:defRPr sz="1800"/>
            </a:lvl1pPr>
          </a:lstStyle>
          <a:p>
            <a:pPr lvl="0"/>
            <a:endParaRPr lang="en-GB"/>
          </a:p>
        </p:txBody>
      </p:sp>
      <p:sp>
        <p:nvSpPr>
          <p:cNvPr id="4" name="Text Placeholder 3">
            <a:extLst>
              <a:ext uri="{FF2B5EF4-FFF2-40B4-BE49-F238E27FC236}">
                <a16:creationId xmlns:a16="http://schemas.microsoft.com/office/drawing/2014/main" id="{879CA6CF-3738-F4F9-758E-4B122AA3ADAF}"/>
              </a:ext>
            </a:extLst>
          </p:cNvPr>
          <p:cNvSpPr txBox="1">
            <a:spLocks noGrp="1"/>
          </p:cNvSpPr>
          <p:nvPr>
            <p:ph type="body" idx="2"/>
          </p:nvPr>
        </p:nvSpPr>
        <p:spPr>
          <a:xfrm>
            <a:off x="839784" y="2057400"/>
            <a:ext cx="3932240" cy="3811584"/>
          </a:xfrm>
        </p:spPr>
        <p:txBody>
          <a:bodyPr/>
          <a:lstStyle>
            <a:lvl1pPr marL="0" indent="0">
              <a:buNone/>
              <a:defRPr sz="900"/>
            </a:lvl1pPr>
          </a:lstStyle>
          <a:p>
            <a:pPr lvl="0"/>
            <a:r>
              <a:rPr lang="en-GB"/>
              <a:t>Click to edit Master text styles</a:t>
            </a:r>
          </a:p>
        </p:txBody>
      </p:sp>
      <p:sp>
        <p:nvSpPr>
          <p:cNvPr id="5" name="Date Placeholder 4">
            <a:extLst>
              <a:ext uri="{FF2B5EF4-FFF2-40B4-BE49-F238E27FC236}">
                <a16:creationId xmlns:a16="http://schemas.microsoft.com/office/drawing/2014/main" id="{C7EBBEA5-1A52-873B-6AA3-35C971118982}"/>
              </a:ext>
            </a:extLst>
          </p:cNvPr>
          <p:cNvSpPr txBox="1">
            <a:spLocks noGrp="1"/>
          </p:cNvSpPr>
          <p:nvPr>
            <p:ph type="dt" sz="half" idx="7"/>
          </p:nvPr>
        </p:nvSpPr>
        <p:spPr/>
        <p:txBody>
          <a:bodyPr/>
          <a:lstStyle>
            <a:lvl1pPr>
              <a:defRPr/>
            </a:lvl1pPr>
          </a:lstStyle>
          <a:p>
            <a:pPr lvl="0"/>
            <a:fld id="{02A56442-5D4D-4B2C-93F2-0A1ED75FF3F8}" type="datetime1">
              <a:rPr lang="en-GB"/>
              <a:pPr lvl="0"/>
              <a:t>03/12/2024</a:t>
            </a:fld>
            <a:endParaRPr lang="en-GB"/>
          </a:p>
        </p:txBody>
      </p:sp>
      <p:sp>
        <p:nvSpPr>
          <p:cNvPr id="6" name="Footer Placeholder 5">
            <a:extLst>
              <a:ext uri="{FF2B5EF4-FFF2-40B4-BE49-F238E27FC236}">
                <a16:creationId xmlns:a16="http://schemas.microsoft.com/office/drawing/2014/main" id="{C0432603-1BDA-DF07-3511-7DF65B140248}"/>
              </a:ext>
            </a:extLst>
          </p:cNvPr>
          <p:cNvSpPr txBox="1">
            <a:spLocks noGrp="1"/>
          </p:cNvSpPr>
          <p:nvPr>
            <p:ph type="ftr" sz="quarter" idx="9"/>
          </p:nvPr>
        </p:nvSpPr>
        <p:spPr/>
        <p:txBody>
          <a:bodyPr/>
          <a:lstStyle>
            <a:lvl1pPr>
              <a:defRPr/>
            </a:lvl1pPr>
          </a:lstStyle>
          <a:p>
            <a:pPr lvl="0"/>
            <a:endParaRPr lang="en-GB"/>
          </a:p>
        </p:txBody>
      </p:sp>
      <p:sp>
        <p:nvSpPr>
          <p:cNvPr id="7" name="Slide Number Placeholder 6">
            <a:extLst>
              <a:ext uri="{FF2B5EF4-FFF2-40B4-BE49-F238E27FC236}">
                <a16:creationId xmlns:a16="http://schemas.microsoft.com/office/drawing/2014/main" id="{D508D987-F81E-0A8C-0C21-96207B5913FD}"/>
              </a:ext>
            </a:extLst>
          </p:cNvPr>
          <p:cNvSpPr txBox="1">
            <a:spLocks noGrp="1"/>
          </p:cNvSpPr>
          <p:nvPr>
            <p:ph type="sldNum" sz="quarter" idx="8"/>
          </p:nvPr>
        </p:nvSpPr>
        <p:spPr/>
        <p:txBody>
          <a:bodyPr/>
          <a:lstStyle>
            <a:lvl1pPr>
              <a:defRPr/>
            </a:lvl1pPr>
          </a:lstStyle>
          <a:p>
            <a:pPr lvl="0"/>
            <a:fld id="{432D76A6-7302-48BB-AC8C-4994EF7F3176}" type="slidenum">
              <a:t>‹#›</a:t>
            </a:fld>
            <a:endParaRPr lang="en-GB"/>
          </a:p>
        </p:txBody>
      </p:sp>
    </p:spTree>
    <p:extLst>
      <p:ext uri="{BB962C8B-B14F-4D97-AF65-F5344CB8AC3E}">
        <p14:creationId xmlns:p14="http://schemas.microsoft.com/office/powerpoint/2010/main" val="32902316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D1A69-4EB3-B457-80E9-4BBB4A08DED0}"/>
              </a:ext>
            </a:extLst>
          </p:cNvPr>
          <p:cNvSpPr txBox="1">
            <a:spLocks noGrp="1"/>
          </p:cNvSpPr>
          <p:nvPr>
            <p:ph type="title"/>
          </p:nvPr>
        </p:nvSpPr>
        <p:spPr/>
        <p:txBody>
          <a:bodyPr/>
          <a:lstStyle>
            <a:lvl1pPr>
              <a:defRPr/>
            </a:lvl1pPr>
          </a:lstStyle>
          <a:p>
            <a:pPr lvl="0"/>
            <a:r>
              <a:rPr lang="en-GB"/>
              <a:t>Click to edit Master title style</a:t>
            </a:r>
          </a:p>
        </p:txBody>
      </p:sp>
      <p:sp>
        <p:nvSpPr>
          <p:cNvPr id="3" name="Vertical Text Placeholder 2">
            <a:extLst>
              <a:ext uri="{FF2B5EF4-FFF2-40B4-BE49-F238E27FC236}">
                <a16:creationId xmlns:a16="http://schemas.microsoft.com/office/drawing/2014/main" id="{51D8CA3D-29BC-8F23-1425-DC7705A853EF}"/>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BFA41E0-A947-EEB2-F991-0CD77DD1D6EC}"/>
              </a:ext>
            </a:extLst>
          </p:cNvPr>
          <p:cNvSpPr txBox="1">
            <a:spLocks noGrp="1"/>
          </p:cNvSpPr>
          <p:nvPr>
            <p:ph type="dt" sz="half" idx="7"/>
          </p:nvPr>
        </p:nvSpPr>
        <p:spPr/>
        <p:txBody>
          <a:bodyPr/>
          <a:lstStyle>
            <a:lvl1pPr>
              <a:defRPr/>
            </a:lvl1pPr>
          </a:lstStyle>
          <a:p>
            <a:pPr lvl="0"/>
            <a:fld id="{CB149ACE-DB3C-497D-A674-3786CC58E760}" type="datetime1">
              <a:rPr lang="en-GB"/>
              <a:pPr lvl="0"/>
              <a:t>03/12/2024</a:t>
            </a:fld>
            <a:endParaRPr lang="en-GB"/>
          </a:p>
        </p:txBody>
      </p:sp>
      <p:sp>
        <p:nvSpPr>
          <p:cNvPr id="5" name="Footer Placeholder 4">
            <a:extLst>
              <a:ext uri="{FF2B5EF4-FFF2-40B4-BE49-F238E27FC236}">
                <a16:creationId xmlns:a16="http://schemas.microsoft.com/office/drawing/2014/main" id="{E0B04BBA-2B44-6A14-8240-8304CD8256FA}"/>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5B944A6F-C778-A634-9FA0-79B4321B82E9}"/>
              </a:ext>
            </a:extLst>
          </p:cNvPr>
          <p:cNvSpPr txBox="1">
            <a:spLocks noGrp="1"/>
          </p:cNvSpPr>
          <p:nvPr>
            <p:ph type="sldNum" sz="quarter" idx="8"/>
          </p:nvPr>
        </p:nvSpPr>
        <p:spPr/>
        <p:txBody>
          <a:bodyPr/>
          <a:lstStyle>
            <a:lvl1pPr>
              <a:defRPr/>
            </a:lvl1pPr>
          </a:lstStyle>
          <a:p>
            <a:pPr lvl="0"/>
            <a:fld id="{1B494D24-0B0F-4A26-BD8B-7A78B507063F}" type="slidenum">
              <a:t>‹#›</a:t>
            </a:fld>
            <a:endParaRPr lang="en-GB"/>
          </a:p>
        </p:txBody>
      </p:sp>
    </p:spTree>
    <p:extLst>
      <p:ext uri="{BB962C8B-B14F-4D97-AF65-F5344CB8AC3E}">
        <p14:creationId xmlns:p14="http://schemas.microsoft.com/office/powerpoint/2010/main" val="6033085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B9C7E3-1743-AEC2-B446-1DD9C69F94A4}"/>
              </a:ext>
            </a:extLst>
          </p:cNvPr>
          <p:cNvSpPr txBox="1">
            <a:spLocks noGrp="1"/>
          </p:cNvSpPr>
          <p:nvPr>
            <p:ph type="title" orient="vert"/>
          </p:nvPr>
        </p:nvSpPr>
        <p:spPr>
          <a:xfrm>
            <a:off x="8724905" y="365129"/>
            <a:ext cx="2628899" cy="5811834"/>
          </a:xfrm>
        </p:spPr>
        <p:txBody>
          <a:bodyPr vert="eaVert"/>
          <a:lstStyle>
            <a:lvl1pPr>
              <a:defRPr/>
            </a:lvl1pPr>
          </a:lstStyle>
          <a:p>
            <a:pPr lvl="0"/>
            <a:r>
              <a:rPr lang="en-GB"/>
              <a:t>Click to edit Master title style</a:t>
            </a:r>
          </a:p>
        </p:txBody>
      </p:sp>
      <p:sp>
        <p:nvSpPr>
          <p:cNvPr id="3" name="Vertical Text Placeholder 2">
            <a:extLst>
              <a:ext uri="{FF2B5EF4-FFF2-40B4-BE49-F238E27FC236}">
                <a16:creationId xmlns:a16="http://schemas.microsoft.com/office/drawing/2014/main" id="{811A3424-5EF6-2D25-03E5-BB7EFA3DEFF7}"/>
              </a:ext>
            </a:extLst>
          </p:cNvPr>
          <p:cNvSpPr txBox="1">
            <a:spLocks noGrp="1"/>
          </p:cNvSpPr>
          <p:nvPr>
            <p:ph type="body" orient="vert" idx="1"/>
          </p:nvPr>
        </p:nvSpPr>
        <p:spPr>
          <a:xfrm>
            <a:off x="838203" y="365129"/>
            <a:ext cx="7734296" cy="5811834"/>
          </a:xfrm>
        </p:spPr>
        <p:txBody>
          <a:bodyPr vert="eaVert"/>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023B7DE-0CD8-36C3-E9E8-509FE5AFB0F6}"/>
              </a:ext>
            </a:extLst>
          </p:cNvPr>
          <p:cNvSpPr txBox="1">
            <a:spLocks noGrp="1"/>
          </p:cNvSpPr>
          <p:nvPr>
            <p:ph type="dt" sz="half" idx="7"/>
          </p:nvPr>
        </p:nvSpPr>
        <p:spPr/>
        <p:txBody>
          <a:bodyPr/>
          <a:lstStyle>
            <a:lvl1pPr>
              <a:defRPr/>
            </a:lvl1pPr>
          </a:lstStyle>
          <a:p>
            <a:pPr lvl="0"/>
            <a:fld id="{BDE952D7-C3A5-40DF-9B31-C20C87648D74}" type="datetime1">
              <a:rPr lang="en-GB"/>
              <a:pPr lvl="0"/>
              <a:t>03/12/2024</a:t>
            </a:fld>
            <a:endParaRPr lang="en-GB"/>
          </a:p>
        </p:txBody>
      </p:sp>
      <p:sp>
        <p:nvSpPr>
          <p:cNvPr id="5" name="Footer Placeholder 4">
            <a:extLst>
              <a:ext uri="{FF2B5EF4-FFF2-40B4-BE49-F238E27FC236}">
                <a16:creationId xmlns:a16="http://schemas.microsoft.com/office/drawing/2014/main" id="{F7B319F8-1CDA-48AE-B835-4A8931E72C6B}"/>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9E904241-2395-92B3-C96F-1B75E96BA194}"/>
              </a:ext>
            </a:extLst>
          </p:cNvPr>
          <p:cNvSpPr txBox="1">
            <a:spLocks noGrp="1"/>
          </p:cNvSpPr>
          <p:nvPr>
            <p:ph type="sldNum" sz="quarter" idx="8"/>
          </p:nvPr>
        </p:nvSpPr>
        <p:spPr/>
        <p:txBody>
          <a:bodyPr/>
          <a:lstStyle>
            <a:lvl1pPr>
              <a:defRPr/>
            </a:lvl1pPr>
          </a:lstStyle>
          <a:p>
            <a:pPr lvl="0"/>
            <a:fld id="{B4AA08FF-FB4F-416B-AAF9-19F5A4216726}" type="slidenum">
              <a:t>‹#›</a:t>
            </a:fld>
            <a:endParaRPr lang="en-GB"/>
          </a:p>
        </p:txBody>
      </p:sp>
    </p:spTree>
    <p:extLst>
      <p:ext uri="{BB962C8B-B14F-4D97-AF65-F5344CB8AC3E}">
        <p14:creationId xmlns:p14="http://schemas.microsoft.com/office/powerpoint/2010/main" val="26407396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12/3/2024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63A8683-660C-4AF6-DEC2-7A4F83A94AE3}"/>
              </a:ext>
            </a:extLst>
          </p:cNvPr>
          <p:cNvSpPr txBox="1">
            <a:spLocks noGrp="1"/>
          </p:cNvSpPr>
          <p:nvPr>
            <p:ph type="title"/>
          </p:nvPr>
        </p:nvSpPr>
        <p:spPr>
          <a:xfrm>
            <a:off x="838203" y="365131"/>
            <a:ext cx="10515600" cy="1325559"/>
          </a:xfrm>
          <a:prstGeom prst="rect">
            <a:avLst/>
          </a:prstGeom>
          <a:noFill/>
          <a:ln>
            <a:noFill/>
          </a:ln>
        </p:spPr>
        <p:txBody>
          <a:bodyPr vert="horz" wrap="square" lIns="91440" tIns="45720" rIns="91440" bIns="45720" anchor="ctr" anchorCtr="0" compatLnSpc="1">
            <a:normAutofit/>
          </a:bodyPr>
          <a:lstStyle/>
          <a:p>
            <a:pPr lvl="0"/>
            <a:r>
              <a:rPr lang="en-GB"/>
              <a:t>Click to edit Master title style</a:t>
            </a:r>
          </a:p>
        </p:txBody>
      </p:sp>
      <p:sp>
        <p:nvSpPr>
          <p:cNvPr id="3" name="Text Placeholder 2">
            <a:extLst>
              <a:ext uri="{FF2B5EF4-FFF2-40B4-BE49-F238E27FC236}">
                <a16:creationId xmlns:a16="http://schemas.microsoft.com/office/drawing/2014/main" id="{BD1865B4-D450-6666-ABD4-9315C86761E4}"/>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60327692-BEE6-A6CC-2B03-FD2C74E3A3FF}"/>
              </a:ext>
            </a:extLst>
          </p:cNvPr>
          <p:cNvSpPr txBox="1">
            <a:spLocks noGrp="1"/>
          </p:cNvSpPr>
          <p:nvPr>
            <p:ph type="dt" sz="half" idx="2"/>
          </p:nvPr>
        </p:nvSpPr>
        <p:spPr>
          <a:xfrm>
            <a:off x="838203" y="6356355"/>
            <a:ext cx="2743200" cy="365129"/>
          </a:xfrm>
          <a:prstGeom prst="rect">
            <a:avLst/>
          </a:prstGeom>
          <a:noFill/>
          <a:ln>
            <a:noFill/>
          </a:ln>
        </p:spPr>
        <p:txBody>
          <a:bodyPr vert="horz" wrap="square" lIns="91440" tIns="45720" rIns="91440" bIns="45720" anchor="ctr" anchorCtr="0" compatLnSpc="1">
            <a:noAutofit/>
          </a:bodyPr>
          <a:lstStyle>
            <a:lvl1pPr marL="0" marR="0" lvl="0" indent="0" algn="l" defTabSz="514350" rtl="0" fontAlgn="auto" hangingPunct="1">
              <a:lnSpc>
                <a:spcPct val="100000"/>
              </a:lnSpc>
              <a:spcBef>
                <a:spcPts val="0"/>
              </a:spcBef>
              <a:spcAft>
                <a:spcPts val="0"/>
              </a:spcAft>
              <a:buNone/>
              <a:tabLst/>
              <a:defRPr lang="en-GB" sz="675" b="0" i="0" u="none" strike="noStrike" kern="1200" cap="none" spc="0" baseline="0">
                <a:solidFill>
                  <a:srgbClr val="898989"/>
                </a:solidFill>
                <a:uFillTx/>
                <a:latin typeface="Calibri"/>
              </a:defRPr>
            </a:lvl1pPr>
          </a:lstStyle>
          <a:p>
            <a:pPr lvl="0"/>
            <a:fld id="{050EA3CE-E672-4A4C-9689-EC031B6EDBAE}" type="datetime1">
              <a:rPr lang="en-GB"/>
              <a:pPr lvl="0"/>
              <a:t>03/12/2024</a:t>
            </a:fld>
            <a:endParaRPr lang="en-GB"/>
          </a:p>
        </p:txBody>
      </p:sp>
      <p:sp>
        <p:nvSpPr>
          <p:cNvPr id="5" name="Footer Placeholder 4">
            <a:extLst>
              <a:ext uri="{FF2B5EF4-FFF2-40B4-BE49-F238E27FC236}">
                <a16:creationId xmlns:a16="http://schemas.microsoft.com/office/drawing/2014/main" id="{E6C6517A-CA9C-2904-B132-79AF6F3F72C7}"/>
              </a:ext>
            </a:extLst>
          </p:cNvPr>
          <p:cNvSpPr txBox="1">
            <a:spLocks noGrp="1"/>
          </p:cNvSpPr>
          <p:nvPr>
            <p:ph type="ftr" sz="quarter" idx="3"/>
          </p:nvPr>
        </p:nvSpPr>
        <p:spPr>
          <a:xfrm>
            <a:off x="4038603" y="6356355"/>
            <a:ext cx="4114800" cy="365129"/>
          </a:xfrm>
          <a:prstGeom prst="rect">
            <a:avLst/>
          </a:prstGeom>
          <a:noFill/>
          <a:ln>
            <a:noFill/>
          </a:ln>
        </p:spPr>
        <p:txBody>
          <a:bodyPr vert="horz" wrap="square" lIns="91440" tIns="45720" rIns="91440" bIns="45720" anchor="ctr" anchorCtr="1" compatLnSpc="1">
            <a:noAutofit/>
          </a:bodyPr>
          <a:lstStyle>
            <a:lvl1pPr marL="0" marR="0" lvl="0" indent="0" algn="ctr" defTabSz="514350" rtl="0" fontAlgn="auto" hangingPunct="1">
              <a:lnSpc>
                <a:spcPct val="100000"/>
              </a:lnSpc>
              <a:spcBef>
                <a:spcPts val="0"/>
              </a:spcBef>
              <a:spcAft>
                <a:spcPts val="0"/>
              </a:spcAft>
              <a:buNone/>
              <a:tabLst/>
              <a:defRPr lang="en-GB" sz="675" b="0" i="0" u="none" strike="noStrike" kern="1200" cap="none" spc="0" baseline="0">
                <a:solidFill>
                  <a:srgbClr val="898989"/>
                </a:solidFill>
                <a:uFillTx/>
                <a:latin typeface="Calibri"/>
              </a:defRPr>
            </a:lvl1pPr>
          </a:lstStyle>
          <a:p>
            <a:pPr lvl="0"/>
            <a:endParaRPr lang="en-GB"/>
          </a:p>
        </p:txBody>
      </p:sp>
      <p:sp>
        <p:nvSpPr>
          <p:cNvPr id="6" name="Slide Number Placeholder 5">
            <a:extLst>
              <a:ext uri="{FF2B5EF4-FFF2-40B4-BE49-F238E27FC236}">
                <a16:creationId xmlns:a16="http://schemas.microsoft.com/office/drawing/2014/main" id="{4F169398-1B0D-8386-DD16-470F088B3CCD}"/>
              </a:ext>
            </a:extLst>
          </p:cNvPr>
          <p:cNvSpPr txBox="1">
            <a:spLocks noGrp="1"/>
          </p:cNvSpPr>
          <p:nvPr>
            <p:ph type="sldNum" sz="quarter" idx="4"/>
          </p:nvPr>
        </p:nvSpPr>
        <p:spPr>
          <a:xfrm>
            <a:off x="8610603" y="6356355"/>
            <a:ext cx="2743200" cy="365129"/>
          </a:xfrm>
          <a:prstGeom prst="rect">
            <a:avLst/>
          </a:prstGeom>
          <a:noFill/>
          <a:ln>
            <a:noFill/>
          </a:ln>
        </p:spPr>
        <p:txBody>
          <a:bodyPr vert="horz" wrap="square" lIns="91440" tIns="45720" rIns="91440" bIns="45720" anchor="ctr" anchorCtr="0" compatLnSpc="1">
            <a:noAutofit/>
          </a:bodyPr>
          <a:lstStyle>
            <a:lvl1pPr marL="0" marR="0" lvl="0" indent="0" algn="r" defTabSz="514350" rtl="0" fontAlgn="auto" hangingPunct="1">
              <a:lnSpc>
                <a:spcPct val="100000"/>
              </a:lnSpc>
              <a:spcBef>
                <a:spcPts val="0"/>
              </a:spcBef>
              <a:spcAft>
                <a:spcPts val="0"/>
              </a:spcAft>
              <a:buNone/>
              <a:tabLst/>
              <a:defRPr lang="en-GB" sz="675" b="0" i="0" u="none" strike="noStrike" kern="1200" cap="none" spc="0" baseline="0">
                <a:solidFill>
                  <a:srgbClr val="898989"/>
                </a:solidFill>
                <a:uFillTx/>
                <a:latin typeface="Calibri"/>
              </a:defRPr>
            </a:lvl1pPr>
          </a:lstStyle>
          <a:p>
            <a:pPr lvl="0"/>
            <a:fld id="{D534F107-6962-4327-A8BA-45601C966A06}" type="slidenum">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0" marR="0" lvl="0" indent="0" algn="l" defTabSz="914400" rtl="0" fontAlgn="auto" hangingPunct="1">
        <a:lnSpc>
          <a:spcPct val="90000"/>
        </a:lnSpc>
        <a:spcBef>
          <a:spcPts val="0"/>
        </a:spcBef>
        <a:spcAft>
          <a:spcPts val="0"/>
        </a:spcAft>
        <a:buNone/>
        <a:tabLst/>
        <a:defRPr lang="en-GB" sz="4400" b="0" i="0" u="none" strike="noStrike" kern="1200" cap="none" spc="0" baseline="0">
          <a:solidFill>
            <a:srgbClr val="000000"/>
          </a:solidFill>
          <a:uFillTx/>
          <a:latin typeface="Calibri Light"/>
        </a:defRPr>
      </a:lvl1pPr>
    </p:titleStyle>
    <p:body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en-GB" sz="2800" b="0" i="0" u="none" strike="noStrike" kern="1200" cap="none" spc="0" baseline="0">
          <a:solidFill>
            <a:srgbClr val="000000"/>
          </a:solidFill>
          <a:uFillTx/>
          <a:latin typeface="Calibri"/>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en-GB" sz="2400" b="0" i="0" u="none" strike="noStrike" kern="1200" cap="none" spc="0" baseline="0">
          <a:solidFill>
            <a:srgbClr val="000000"/>
          </a:solidFill>
          <a:uFillTx/>
          <a:latin typeface="Calibri"/>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n-GB" sz="2000" b="0" i="0" u="none" strike="noStrike" kern="1200" cap="none" spc="0" baseline="0">
          <a:solidFill>
            <a:srgbClr val="000000"/>
          </a:solidFill>
          <a:uFillTx/>
          <a:latin typeface="Calibri"/>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n-GB" sz="1800" b="0" i="0" u="none" strike="noStrike" kern="1200" cap="none" spc="0" baseline="0">
          <a:solidFill>
            <a:srgbClr val="000000"/>
          </a:solidFill>
          <a:uFillTx/>
          <a:latin typeface="Calibri"/>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n-GB" sz="18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27" name="TextBox 26">
            <a:extLst>
              <a:ext uri="{FF2B5EF4-FFF2-40B4-BE49-F238E27FC236}">
                <a16:creationId xmlns:a16="http://schemas.microsoft.com/office/drawing/2014/main" id="{1D292C84-E1AF-329B-4FEC-CD33F2406671}"/>
              </a:ext>
            </a:extLst>
          </p:cNvPr>
          <p:cNvSpPr txBox="1"/>
          <p:nvPr/>
        </p:nvSpPr>
        <p:spPr>
          <a:xfrm>
            <a:off x="5012542" y="653772"/>
            <a:ext cx="2881423" cy="415499"/>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GB" sz="2250" b="1" dirty="0">
                <a:latin typeface="Arial"/>
                <a:cs typeface="Arial"/>
              </a:rPr>
              <a:t>Learning Journey</a:t>
            </a:r>
            <a:r>
              <a:rPr lang="en-US" sz="2250" dirty="0">
                <a:latin typeface="Arial"/>
                <a:cs typeface="Arial"/>
              </a:rPr>
              <a:t>​</a:t>
            </a:r>
          </a:p>
        </p:txBody>
      </p:sp>
      <p:sp>
        <p:nvSpPr>
          <p:cNvPr id="28" name="TextBox 27">
            <a:extLst>
              <a:ext uri="{FF2B5EF4-FFF2-40B4-BE49-F238E27FC236}">
                <a16:creationId xmlns:a16="http://schemas.microsoft.com/office/drawing/2014/main" id="{B2FF0C56-832F-D216-D2C0-79D909BDDC83}"/>
              </a:ext>
            </a:extLst>
          </p:cNvPr>
          <p:cNvSpPr txBox="1"/>
          <p:nvPr/>
        </p:nvSpPr>
        <p:spPr>
          <a:xfrm>
            <a:off x="5129932" y="1170228"/>
            <a:ext cx="2057400" cy="346249"/>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GB" sz="1800" b="1" u="sng" dirty="0">
                <a:latin typeface="Arial"/>
                <a:cs typeface="Arial"/>
              </a:rPr>
              <a:t>Healthy Living</a:t>
            </a:r>
            <a:r>
              <a:rPr lang="en-US" sz="1800" b="1" u="sng" dirty="0">
                <a:latin typeface="Arial"/>
                <a:cs typeface="Arial"/>
              </a:rPr>
              <a:t>​</a:t>
            </a:r>
          </a:p>
        </p:txBody>
      </p:sp>
      <p:pic>
        <p:nvPicPr>
          <p:cNvPr id="30" name="Picture 25" descr="A green and white logo&#10;&#10;Description automatically generated">
            <a:extLst>
              <a:ext uri="{FF2B5EF4-FFF2-40B4-BE49-F238E27FC236}">
                <a16:creationId xmlns:a16="http://schemas.microsoft.com/office/drawing/2014/main" id="{81513C12-F0F9-6EDB-1B13-E96A82F55C67}"/>
              </a:ext>
            </a:extLst>
          </p:cNvPr>
          <p:cNvPicPr>
            <a:picLocks noChangeAspect="1"/>
          </p:cNvPicPr>
          <p:nvPr/>
        </p:nvPicPr>
        <p:blipFill>
          <a:blip r:embed="rId2"/>
          <a:stretch>
            <a:fillRect/>
          </a:stretch>
        </p:blipFill>
        <p:spPr>
          <a:xfrm>
            <a:off x="3037615" y="789633"/>
            <a:ext cx="581617" cy="552941"/>
          </a:xfrm>
          <a:prstGeom prst="rect">
            <a:avLst/>
          </a:prstGeom>
          <a:noFill/>
          <a:ln cap="flat">
            <a:noFill/>
          </a:ln>
        </p:spPr>
      </p:pic>
      <p:sp>
        <p:nvSpPr>
          <p:cNvPr id="31" name="TextBox 30">
            <a:extLst>
              <a:ext uri="{FF2B5EF4-FFF2-40B4-BE49-F238E27FC236}">
                <a16:creationId xmlns:a16="http://schemas.microsoft.com/office/drawing/2014/main" id="{6790B5E7-ADB4-6B19-E5C4-5C3F2D3D5880}"/>
              </a:ext>
            </a:extLst>
          </p:cNvPr>
          <p:cNvSpPr txBox="1"/>
          <p:nvPr/>
        </p:nvSpPr>
        <p:spPr>
          <a:xfrm>
            <a:off x="3930918" y="1715548"/>
            <a:ext cx="4884262" cy="346249"/>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GB" sz="1800" b="1" dirty="0">
                <a:latin typeface="Calibri Light"/>
                <a:cs typeface="Arial"/>
              </a:rPr>
              <a:t>Topic</a:t>
            </a:r>
            <a:r>
              <a:rPr lang="en-GB" b="1" dirty="0">
                <a:latin typeface="Calibri Light"/>
                <a:cs typeface="Arial"/>
              </a:rPr>
              <a:t>: Seasonality &amp; Food Miles </a:t>
            </a:r>
            <a:endParaRPr lang="en-US" sz="1350" b="1" dirty="0"/>
          </a:p>
        </p:txBody>
      </p:sp>
      <p:pic>
        <p:nvPicPr>
          <p:cNvPr id="33" name="Picture 7" descr="A black background with a spiral of lines&#10;&#10;Description automatically generated">
            <a:extLst>
              <a:ext uri="{FF2B5EF4-FFF2-40B4-BE49-F238E27FC236}">
                <a16:creationId xmlns:a16="http://schemas.microsoft.com/office/drawing/2014/main" id="{E95A70D6-6CCA-E352-5053-080ECC273C4E}"/>
              </a:ext>
            </a:extLst>
          </p:cNvPr>
          <p:cNvPicPr>
            <a:picLocks noChangeAspect="1"/>
          </p:cNvPicPr>
          <p:nvPr/>
        </p:nvPicPr>
        <p:blipFill>
          <a:blip r:embed="rId3"/>
          <a:srcRect l="10067" r="23069"/>
          <a:stretch>
            <a:fillRect/>
          </a:stretch>
        </p:blipFill>
        <p:spPr>
          <a:xfrm>
            <a:off x="3228240" y="2901982"/>
            <a:ext cx="3814430" cy="2059586"/>
          </a:xfrm>
          <a:prstGeom prst="rect">
            <a:avLst/>
          </a:prstGeom>
          <a:noFill/>
          <a:ln cap="flat">
            <a:noFill/>
          </a:ln>
        </p:spPr>
      </p:pic>
      <p:sp>
        <p:nvSpPr>
          <p:cNvPr id="35" name="TextBox 15">
            <a:extLst>
              <a:ext uri="{FF2B5EF4-FFF2-40B4-BE49-F238E27FC236}">
                <a16:creationId xmlns:a16="http://schemas.microsoft.com/office/drawing/2014/main" id="{3A2A8A57-04BC-3180-3655-F7D9F705E5FB}"/>
              </a:ext>
            </a:extLst>
          </p:cNvPr>
          <p:cNvSpPr txBox="1"/>
          <p:nvPr/>
        </p:nvSpPr>
        <p:spPr>
          <a:xfrm>
            <a:off x="2261568" y="1716052"/>
            <a:ext cx="1117633" cy="390493"/>
          </a:xfrm>
          <a:prstGeom prst="rect">
            <a:avLst/>
          </a:prstGeom>
          <a:solidFill>
            <a:srgbClr val="FFFFFF"/>
          </a:solidFill>
          <a:ln w="9528" cap="flat">
            <a:solidFill>
              <a:srgbClr val="000000"/>
            </a:solidFill>
            <a:prstDash val="solid"/>
            <a:miter/>
          </a:ln>
        </p:spPr>
        <p:txBody>
          <a:bodyPr vert="horz" wrap="square" lIns="51435" tIns="25718" rIns="51435" bIns="25718" anchor="t" anchorCtr="1" compatLnSpc="1">
            <a:spAutoFit/>
          </a:bodyPr>
          <a:lstStyle/>
          <a:p>
            <a:pPr algn="ctr" defTabSz="514350">
              <a:defRPr sz="1800" b="0" i="0" u="none" strike="noStrike" kern="0" cap="none" spc="0" baseline="0">
                <a:solidFill>
                  <a:srgbClr val="000000"/>
                </a:solidFill>
                <a:uFillTx/>
              </a:defRPr>
            </a:pPr>
            <a:r>
              <a:rPr lang="en-GB" sz="1100" b="1" dirty="0">
                <a:latin typeface="Calibri Light"/>
                <a:cs typeface="Calibri Light"/>
              </a:rPr>
              <a:t>Seasonality&amp; Food Miles </a:t>
            </a:r>
          </a:p>
        </p:txBody>
      </p:sp>
      <p:sp>
        <p:nvSpPr>
          <p:cNvPr id="37" name="Oval 8">
            <a:extLst>
              <a:ext uri="{FF2B5EF4-FFF2-40B4-BE49-F238E27FC236}">
                <a16:creationId xmlns:a16="http://schemas.microsoft.com/office/drawing/2014/main" id="{8101B14B-3532-881D-0498-D6A0811E4538}"/>
              </a:ext>
            </a:extLst>
          </p:cNvPr>
          <p:cNvSpPr/>
          <p:nvPr/>
        </p:nvSpPr>
        <p:spPr>
          <a:xfrm>
            <a:off x="1980883" y="2539374"/>
            <a:ext cx="1405879" cy="72976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FF00"/>
          </a:solidFill>
          <a:ln w="19046" cap="flat">
            <a:solidFill>
              <a:srgbClr val="000000"/>
            </a:solidFill>
            <a:prstDash val="solid"/>
            <a:miter/>
          </a:ln>
          <a:effectLst>
            <a:outerShdw dist="50795" dir="3840148" algn="tl">
              <a:srgbClr val="000000">
                <a:alpha val="17000"/>
              </a:srgbClr>
            </a:outerShdw>
          </a:effectLst>
        </p:spPr>
        <p:txBody>
          <a:bodyPr vert="horz" wrap="square" lIns="51435" tIns="25718" rIns="51435" bIns="25718" anchor="ctr" anchorCtr="1" compatLnSpc="1">
            <a:noAutofit/>
          </a:bodyPr>
          <a:lstStyle/>
          <a:p>
            <a:pPr algn="ctr" defTabSz="514350">
              <a:defRPr sz="1800" b="0" i="0" u="none" strike="noStrike" kern="0" cap="none" spc="0" baseline="0">
                <a:solidFill>
                  <a:srgbClr val="000000"/>
                </a:solidFill>
                <a:uFillTx/>
              </a:defRPr>
            </a:pPr>
            <a:r>
              <a:rPr lang="en-GB" sz="1100" b="1">
                <a:solidFill>
                  <a:srgbClr val="000000"/>
                </a:solidFill>
                <a:latin typeface="Calibri Light"/>
                <a:cs typeface="Calibri Light"/>
              </a:rPr>
              <a:t>Practical</a:t>
            </a:r>
            <a:endParaRPr lang="en-US" sz="750" dirty="0">
              <a:solidFill>
                <a:srgbClr val="000000"/>
              </a:solidFill>
            </a:endParaRPr>
          </a:p>
          <a:p>
            <a:pPr algn="ctr" defTabSz="514350">
              <a:defRPr sz="1800" b="0" i="0" u="none" strike="noStrike" kern="0" cap="none" spc="0" baseline="0">
                <a:solidFill>
                  <a:srgbClr val="000000"/>
                </a:solidFill>
                <a:uFillTx/>
              </a:defRPr>
            </a:pPr>
            <a:r>
              <a:rPr lang="en-GB" sz="1100" b="1" dirty="0">
                <a:solidFill>
                  <a:srgbClr val="000000"/>
                </a:solidFill>
                <a:latin typeface="Calibri Light"/>
                <a:cs typeface="Calibri Light"/>
              </a:rPr>
              <a:t>Fruit Salad</a:t>
            </a:r>
            <a:r>
              <a:rPr lang="en-GB" sz="750" b="1" dirty="0">
                <a:solidFill>
                  <a:srgbClr val="000000"/>
                </a:solidFill>
                <a:latin typeface="Calibri Light"/>
                <a:cs typeface="Calibri Light"/>
              </a:rPr>
              <a:t> </a:t>
            </a:r>
            <a:endParaRPr lang="en-US" sz="750"/>
          </a:p>
        </p:txBody>
      </p:sp>
      <p:sp>
        <p:nvSpPr>
          <p:cNvPr id="39" name="Rounded Rectangle 68">
            <a:extLst>
              <a:ext uri="{FF2B5EF4-FFF2-40B4-BE49-F238E27FC236}">
                <a16:creationId xmlns:a16="http://schemas.microsoft.com/office/drawing/2014/main" id="{42F632C0-DF34-70BD-5FA9-6293032402C4}"/>
              </a:ext>
            </a:extLst>
          </p:cNvPr>
          <p:cNvSpPr/>
          <p:nvPr/>
        </p:nvSpPr>
        <p:spPr>
          <a:xfrm rot="160371">
            <a:off x="3640586" y="2617254"/>
            <a:ext cx="990601" cy="57222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51435" tIns="25718" rIns="51435" bIns="25718" anchor="ctr" anchorCtr="1" compatLnSpc="1">
            <a:noAutofit/>
          </a:bodyPr>
          <a:lstStyle/>
          <a:p>
            <a:pPr algn="ctr" defTabSz="514350">
              <a:defRPr sz="1800" b="0" i="0" u="none" strike="noStrike" kern="0" cap="none" spc="0" baseline="0">
                <a:solidFill>
                  <a:srgbClr val="000000"/>
                </a:solidFill>
                <a:uFillTx/>
              </a:defRPr>
            </a:pPr>
            <a:r>
              <a:rPr lang="en-GB" sz="1100" b="1" dirty="0">
                <a:solidFill>
                  <a:srgbClr val="000000"/>
                </a:solidFill>
                <a:latin typeface="Calibri Light"/>
                <a:cs typeface="Calibri Light"/>
              </a:rPr>
              <a:t>What are seasonal foods </a:t>
            </a:r>
            <a:endParaRPr lang="en-US" sz="1800" dirty="0"/>
          </a:p>
        </p:txBody>
      </p:sp>
      <p:sp>
        <p:nvSpPr>
          <p:cNvPr id="41" name="Rounded Rectangle 68">
            <a:extLst>
              <a:ext uri="{FF2B5EF4-FFF2-40B4-BE49-F238E27FC236}">
                <a16:creationId xmlns:a16="http://schemas.microsoft.com/office/drawing/2014/main" id="{01A210EB-38B9-B5B5-F0E6-33F113D0BAAA}"/>
              </a:ext>
            </a:extLst>
          </p:cNvPr>
          <p:cNvSpPr/>
          <p:nvPr/>
        </p:nvSpPr>
        <p:spPr>
          <a:xfrm>
            <a:off x="4837222" y="2644696"/>
            <a:ext cx="1397452" cy="516516"/>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51435" tIns="25718" rIns="51435" bIns="25718" anchor="ctr" anchorCtr="1" compatLnSpc="1">
            <a:noAutofit/>
          </a:bodyPr>
          <a:lstStyle/>
          <a:p>
            <a:pPr algn="ctr" defTabSz="514350">
              <a:defRPr sz="1800" b="0" i="0" u="none" strike="noStrike" kern="0" cap="none" spc="0" baseline="0">
                <a:solidFill>
                  <a:srgbClr val="000000"/>
                </a:solidFill>
                <a:uFillTx/>
              </a:defRPr>
            </a:pPr>
            <a:r>
              <a:rPr lang="en-GB" sz="1100" b="1" dirty="0">
                <a:solidFill>
                  <a:srgbClr val="000000"/>
                </a:solidFill>
                <a:latin typeface="Calibri Light"/>
                <a:cs typeface="Calibri Light"/>
              </a:rPr>
              <a:t>The importance of eating seasonal foods </a:t>
            </a:r>
            <a:endParaRPr lang="en-US" sz="1800" dirty="0"/>
          </a:p>
        </p:txBody>
      </p:sp>
      <p:sp>
        <p:nvSpPr>
          <p:cNvPr id="43" name="Oval 17">
            <a:extLst>
              <a:ext uri="{FF2B5EF4-FFF2-40B4-BE49-F238E27FC236}">
                <a16:creationId xmlns:a16="http://schemas.microsoft.com/office/drawing/2014/main" id="{9E020321-0F3C-5D8C-6FDB-22AC2EB8FDD8}"/>
              </a:ext>
            </a:extLst>
          </p:cNvPr>
          <p:cNvSpPr/>
          <p:nvPr/>
        </p:nvSpPr>
        <p:spPr>
          <a:xfrm>
            <a:off x="6329408" y="2874177"/>
            <a:ext cx="1148132" cy="63751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FF00"/>
          </a:solidFill>
          <a:ln w="19046" cap="flat">
            <a:solidFill>
              <a:srgbClr val="000000"/>
            </a:solidFill>
            <a:prstDash val="solid"/>
            <a:miter/>
          </a:ln>
          <a:effectLst>
            <a:outerShdw dist="50795" dir="3840148" algn="tl">
              <a:srgbClr val="000000">
                <a:alpha val="17000"/>
              </a:srgbClr>
            </a:outerShdw>
          </a:effectLst>
        </p:spPr>
        <p:txBody>
          <a:bodyPr vert="horz" wrap="square" lIns="51435" tIns="25718" rIns="51435" bIns="25718" anchor="ctr" anchorCtr="1" compatLnSpc="1">
            <a:noAutofit/>
          </a:bodyPr>
          <a:lstStyle/>
          <a:p>
            <a:pPr marL="0" marR="0" lvl="0" indent="0" algn="ctr" defTabSz="51435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100" b="1" i="0" u="none" strike="noStrike" kern="1200" cap="none" spc="0" baseline="0" dirty="0">
                <a:solidFill>
                  <a:srgbClr val="000000"/>
                </a:solidFill>
                <a:uFillTx/>
                <a:latin typeface="Calibri Light"/>
                <a:cs typeface="Calibri Light"/>
              </a:rPr>
              <a:t>Practical</a:t>
            </a:r>
            <a:endParaRPr lang="en-GB" sz="1100" b="0" i="0" u="none" strike="noStrike" kern="1200" cap="none" spc="0" baseline="0">
              <a:solidFill>
                <a:srgbClr val="000000"/>
              </a:solidFill>
              <a:uFillTx/>
              <a:latin typeface="Calibri Light"/>
              <a:ea typeface="Calibri Light"/>
              <a:cs typeface="Calibri Light"/>
            </a:endParaRPr>
          </a:p>
          <a:p>
            <a:pPr algn="ctr" defTabSz="514350">
              <a:defRPr sz="1800" b="0" i="0" u="none" strike="noStrike" kern="0" cap="none" spc="0" baseline="0">
                <a:solidFill>
                  <a:srgbClr val="000000"/>
                </a:solidFill>
                <a:uFillTx/>
              </a:defRPr>
            </a:pPr>
            <a:r>
              <a:rPr lang="en-GB" sz="1100" dirty="0">
                <a:solidFill>
                  <a:srgbClr val="000000"/>
                </a:solidFill>
                <a:latin typeface="Calibri Light"/>
                <a:cs typeface="Calibri Light"/>
              </a:rPr>
              <a:t>Pitta Pizza </a:t>
            </a:r>
            <a:endParaRPr lang="en-GB" sz="1800" dirty="0"/>
          </a:p>
        </p:txBody>
      </p:sp>
      <p:sp>
        <p:nvSpPr>
          <p:cNvPr id="45" name="Rounded Rectangle 68">
            <a:extLst>
              <a:ext uri="{FF2B5EF4-FFF2-40B4-BE49-F238E27FC236}">
                <a16:creationId xmlns:a16="http://schemas.microsoft.com/office/drawing/2014/main" id="{E604FFBC-C010-9AEA-EB22-F95AC1C24DB4}"/>
              </a:ext>
            </a:extLst>
          </p:cNvPr>
          <p:cNvSpPr/>
          <p:nvPr/>
        </p:nvSpPr>
        <p:spPr>
          <a:xfrm>
            <a:off x="4493980" y="4545686"/>
            <a:ext cx="873999" cy="485506"/>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51435" tIns="25718" rIns="51435" bIns="25718" anchor="ctr" anchorCtr="1" compatLnSpc="1">
            <a:noAutofit/>
          </a:bodyPr>
          <a:lstStyle/>
          <a:p>
            <a:pPr algn="ctr" defTabSz="514350">
              <a:defRPr sz="1800" b="0" i="0" u="none" strike="noStrike" kern="0" cap="none" spc="0" baseline="0">
                <a:solidFill>
                  <a:srgbClr val="000000"/>
                </a:solidFill>
                <a:uFillTx/>
              </a:defRPr>
            </a:pPr>
            <a:r>
              <a:rPr lang="en-GB" sz="1100" b="1" dirty="0">
                <a:solidFill>
                  <a:srgbClr val="000000"/>
                </a:solidFill>
                <a:latin typeface="Calibri Light"/>
                <a:cs typeface="Calibri Light"/>
              </a:rPr>
              <a:t>Food Provenance </a:t>
            </a:r>
            <a:endParaRPr lang="en-US" sz="1800" dirty="0"/>
          </a:p>
        </p:txBody>
      </p:sp>
      <p:sp>
        <p:nvSpPr>
          <p:cNvPr id="49" name="Oval 13">
            <a:extLst>
              <a:ext uri="{FF2B5EF4-FFF2-40B4-BE49-F238E27FC236}">
                <a16:creationId xmlns:a16="http://schemas.microsoft.com/office/drawing/2014/main" id="{76B826DB-3834-97AE-C591-3D0F877020B6}"/>
              </a:ext>
            </a:extLst>
          </p:cNvPr>
          <p:cNvSpPr/>
          <p:nvPr/>
        </p:nvSpPr>
        <p:spPr>
          <a:xfrm>
            <a:off x="3306620" y="4139540"/>
            <a:ext cx="945958" cy="64417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FF00"/>
          </a:solidFill>
          <a:ln w="19046" cap="flat">
            <a:solidFill>
              <a:srgbClr val="000000"/>
            </a:solidFill>
            <a:prstDash val="solid"/>
            <a:miter/>
          </a:ln>
          <a:effectLst>
            <a:outerShdw dist="50795" dir="3840148" algn="tl">
              <a:srgbClr val="000000">
                <a:alpha val="17000"/>
              </a:srgbClr>
            </a:outerShdw>
          </a:effectLst>
        </p:spPr>
        <p:txBody>
          <a:bodyPr vert="horz" wrap="square" lIns="51435" tIns="25718" rIns="51435" bIns="25718" anchor="ctr" anchorCtr="1" compatLnSpc="1">
            <a:noAutofit/>
          </a:bodyPr>
          <a:lstStyle/>
          <a:p>
            <a:pPr algn="ctr" defTabSz="514350">
              <a:defRPr sz="1800" b="0" i="0" u="none" strike="noStrike" kern="0" cap="none" spc="0" baseline="0">
                <a:solidFill>
                  <a:srgbClr val="000000"/>
                </a:solidFill>
                <a:uFillTx/>
              </a:defRPr>
            </a:pPr>
            <a:r>
              <a:rPr lang="en-GB" sz="1100" b="1" i="0" u="none" strike="noStrike" kern="1200" cap="none" spc="0" baseline="0" dirty="0">
                <a:solidFill>
                  <a:srgbClr val="000000"/>
                </a:solidFill>
                <a:uFillTx/>
                <a:latin typeface="Calibri Light"/>
                <a:cs typeface="Calibri Light"/>
              </a:rPr>
              <a:t>Practical</a:t>
            </a:r>
            <a:r>
              <a:rPr lang="en-GB" sz="1100" b="1" dirty="0">
                <a:solidFill>
                  <a:srgbClr val="000000"/>
                </a:solidFill>
                <a:latin typeface="Calibri Light"/>
                <a:cs typeface="Calibri Light"/>
              </a:rPr>
              <a:t> </a:t>
            </a:r>
            <a:endParaRPr lang="en-GB" sz="1100" b="1" i="0" u="none" strike="noStrike" kern="1200" cap="none" spc="0" baseline="0" dirty="0">
              <a:solidFill>
                <a:srgbClr val="000000"/>
              </a:solidFill>
              <a:uFillTx/>
              <a:latin typeface="Calibri Light"/>
              <a:cs typeface="Calibri Light"/>
            </a:endParaRPr>
          </a:p>
          <a:p>
            <a:pPr algn="ctr" defTabSz="514350">
              <a:spcBef>
                <a:spcPts val="0"/>
              </a:spcBef>
              <a:spcAft>
                <a:spcPts val="0"/>
              </a:spcAft>
              <a:defRPr sz="1800" b="0" i="0" u="none" strike="noStrike" kern="0" cap="none" spc="0" baseline="0">
                <a:solidFill>
                  <a:srgbClr val="000000"/>
                </a:solidFill>
                <a:uFillTx/>
              </a:defRPr>
            </a:pPr>
            <a:r>
              <a:rPr lang="en-GB" sz="1100" dirty="0">
                <a:solidFill>
                  <a:srgbClr val="000000"/>
                </a:solidFill>
                <a:latin typeface="Calibri Light"/>
                <a:cs typeface="Calibri Light"/>
              </a:rPr>
              <a:t>Scones </a:t>
            </a:r>
            <a:endParaRPr lang="en-GB" sz="1800" dirty="0"/>
          </a:p>
        </p:txBody>
      </p:sp>
      <p:sp>
        <p:nvSpPr>
          <p:cNvPr id="51" name="TextBox 10">
            <a:extLst>
              <a:ext uri="{FF2B5EF4-FFF2-40B4-BE49-F238E27FC236}">
                <a16:creationId xmlns:a16="http://schemas.microsoft.com/office/drawing/2014/main" id="{43848822-184F-B45C-9925-86591EDA2F52}"/>
              </a:ext>
            </a:extLst>
          </p:cNvPr>
          <p:cNvSpPr txBox="1"/>
          <p:nvPr/>
        </p:nvSpPr>
        <p:spPr>
          <a:xfrm>
            <a:off x="4491490" y="3262148"/>
            <a:ext cx="1662167" cy="390493"/>
          </a:xfrm>
          <a:prstGeom prst="rect">
            <a:avLst/>
          </a:prstGeom>
          <a:solidFill>
            <a:srgbClr val="FFFFFF"/>
          </a:solidFill>
          <a:ln w="9528" cap="flat">
            <a:solidFill>
              <a:srgbClr val="000000"/>
            </a:solidFill>
            <a:prstDash val="solid"/>
            <a:miter/>
          </a:ln>
        </p:spPr>
        <p:txBody>
          <a:bodyPr vert="horz" wrap="square" lIns="51435" tIns="25718" rIns="51435" bIns="25718" anchor="t" anchorCtr="1" compatLnSpc="1">
            <a:spAutoFit/>
          </a:bodyPr>
          <a:lstStyle/>
          <a:p>
            <a:pPr algn="ctr" defTabSz="514350">
              <a:defRPr sz="1800" b="0" i="0" u="none" strike="noStrike" kern="0" cap="none" spc="0" baseline="0">
                <a:solidFill>
                  <a:srgbClr val="000000"/>
                </a:solidFill>
                <a:uFillTx/>
              </a:defRPr>
            </a:pPr>
            <a:r>
              <a:rPr lang="en-GB" sz="1100" b="1" dirty="0">
                <a:solidFill>
                  <a:srgbClr val="000000"/>
                </a:solidFill>
                <a:latin typeface="Calibri Light"/>
                <a:cs typeface="Calibri Light"/>
              </a:rPr>
              <a:t>Presentation/appearance of food</a:t>
            </a:r>
            <a:endParaRPr lang="en-US" sz="1800" dirty="0"/>
          </a:p>
        </p:txBody>
      </p:sp>
      <p:sp>
        <p:nvSpPr>
          <p:cNvPr id="53" name="Rounded Rectangle 68">
            <a:extLst>
              <a:ext uri="{FF2B5EF4-FFF2-40B4-BE49-F238E27FC236}">
                <a16:creationId xmlns:a16="http://schemas.microsoft.com/office/drawing/2014/main" id="{55F56447-6066-B169-2EC4-C43446B47FC8}"/>
              </a:ext>
            </a:extLst>
          </p:cNvPr>
          <p:cNvSpPr/>
          <p:nvPr/>
        </p:nvSpPr>
        <p:spPr>
          <a:xfrm rot="21270508">
            <a:off x="5347585" y="4196025"/>
            <a:ext cx="1207359" cy="473911"/>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51435" tIns="25718" rIns="51435" bIns="25718" anchor="ctr" anchorCtr="1" compatLnSpc="1">
            <a:noAutofit/>
          </a:bodyPr>
          <a:lstStyle/>
          <a:p>
            <a:pPr algn="ctr" defTabSz="514350">
              <a:spcBef>
                <a:spcPts val="0"/>
              </a:spcBef>
              <a:spcAft>
                <a:spcPts val="0"/>
              </a:spcAft>
              <a:defRPr sz="1800" b="0" i="0" u="none" strike="noStrike" kern="0" cap="none" spc="0" baseline="0">
                <a:solidFill>
                  <a:srgbClr val="000000"/>
                </a:solidFill>
                <a:uFillTx/>
              </a:defRPr>
            </a:pPr>
            <a:r>
              <a:rPr lang="en-GB" sz="1100" b="1" dirty="0">
                <a:latin typeface="Calibri Light"/>
                <a:cs typeface="Calibri Light"/>
              </a:rPr>
              <a:t>Selecting seasonal food for recipes</a:t>
            </a:r>
            <a:endParaRPr lang="en-US" sz="1800" dirty="0" err="1"/>
          </a:p>
        </p:txBody>
      </p:sp>
      <p:sp>
        <p:nvSpPr>
          <p:cNvPr id="55" name="Rectangle 18">
            <a:extLst>
              <a:ext uri="{FF2B5EF4-FFF2-40B4-BE49-F238E27FC236}">
                <a16:creationId xmlns:a16="http://schemas.microsoft.com/office/drawing/2014/main" id="{F7678C0C-5BE2-FB77-FBFD-642CC2867263}"/>
              </a:ext>
            </a:extLst>
          </p:cNvPr>
          <p:cNvSpPr/>
          <p:nvPr/>
        </p:nvSpPr>
        <p:spPr>
          <a:xfrm>
            <a:off x="8543193" y="1991598"/>
            <a:ext cx="1747686" cy="1229184"/>
          </a:xfrm>
          <a:prstGeom prst="rect">
            <a:avLst/>
          </a:prstGeom>
          <a:solidFill>
            <a:srgbClr val="11F72C"/>
          </a:solidFill>
          <a:ln cap="flat">
            <a:noFill/>
            <a:prstDash val="solid"/>
          </a:ln>
        </p:spPr>
        <p:txBody>
          <a:bodyPr vert="horz" wrap="square" lIns="51435" tIns="25718" rIns="51435" bIns="25718" anchor="t" anchorCtr="0" compatLnSpc="1">
            <a:spAutoFit/>
          </a:bodyPr>
          <a:lstStyle/>
          <a:p>
            <a:pPr defTabSz="514350">
              <a:spcBef>
                <a:spcPts val="0"/>
              </a:spcBef>
              <a:spcAft>
                <a:spcPts val="0"/>
              </a:spcAft>
              <a:defRPr sz="1800" b="0" i="0" u="none" strike="noStrike" kern="0" cap="none" spc="0" baseline="0">
                <a:solidFill>
                  <a:srgbClr val="000000"/>
                </a:solidFill>
                <a:uFillTx/>
              </a:defRPr>
            </a:pPr>
            <a:r>
              <a:rPr lang="en-GB" sz="1050" b="1" kern="0" spc="169" dirty="0">
                <a:solidFill>
                  <a:srgbClr val="000000"/>
                </a:solidFill>
                <a:latin typeface="Calibri Light"/>
                <a:ea typeface="Calibri Light"/>
                <a:cs typeface="Calibri Light"/>
              </a:rPr>
              <a:t>Vocabulary:</a:t>
            </a:r>
            <a:endParaRPr lang="en-US" sz="1050" kern="0" spc="169">
              <a:solidFill>
                <a:srgbClr val="000000"/>
              </a:solidFill>
              <a:latin typeface="Calibri Light"/>
              <a:ea typeface="Calibri Light"/>
              <a:cs typeface="Calibri Light"/>
            </a:endParaRPr>
          </a:p>
          <a:p>
            <a:pPr defTabSz="514350">
              <a:defRPr sz="1800" b="0" i="0" u="none" strike="noStrike" kern="0" cap="none" spc="0" baseline="0">
                <a:solidFill>
                  <a:srgbClr val="000000"/>
                </a:solidFill>
                <a:uFillTx/>
              </a:defRPr>
            </a:pPr>
            <a:r>
              <a:rPr lang="en-GB" sz="1050" b="1" kern="0" spc="169" dirty="0">
                <a:solidFill>
                  <a:srgbClr val="29543A"/>
                </a:solidFill>
                <a:latin typeface="Calibri"/>
                <a:cs typeface="Calibri"/>
              </a:rPr>
              <a:t>CO2 Emissions</a:t>
            </a:r>
            <a:endParaRPr lang="en-GB" sz="1800" dirty="0"/>
          </a:p>
          <a:p>
            <a:pPr defTabSz="514350">
              <a:defRPr sz="1800" b="0" i="0" u="none" strike="noStrike" kern="0" cap="none" spc="0" baseline="0">
                <a:solidFill>
                  <a:srgbClr val="000000"/>
                </a:solidFill>
                <a:uFillTx/>
              </a:defRPr>
            </a:pPr>
            <a:r>
              <a:rPr lang="en-GB" sz="1050" b="1" kern="0" spc="169">
                <a:solidFill>
                  <a:srgbClr val="29543A"/>
                </a:solidFill>
                <a:latin typeface="Calibri"/>
                <a:ea typeface="Calibri Light"/>
                <a:cs typeface="Calibri"/>
              </a:rPr>
              <a:t>Food Provenance</a:t>
            </a:r>
            <a:endParaRPr lang="en-GB" sz="1050" b="1" kern="0" spc="169" dirty="0">
              <a:solidFill>
                <a:srgbClr val="29543A"/>
              </a:solidFill>
              <a:latin typeface="Calibri"/>
              <a:ea typeface="Calibri Light"/>
              <a:cs typeface="Calibri"/>
            </a:endParaRPr>
          </a:p>
          <a:p>
            <a:pPr defTabSz="514350">
              <a:defRPr sz="1800" b="0" i="0" u="none" strike="noStrike" kern="0" cap="none" spc="0" baseline="0">
                <a:solidFill>
                  <a:srgbClr val="000000"/>
                </a:solidFill>
                <a:uFillTx/>
              </a:defRPr>
            </a:pPr>
            <a:r>
              <a:rPr lang="en-GB" sz="1050" b="1" kern="0" spc="169" dirty="0">
                <a:solidFill>
                  <a:srgbClr val="29543A"/>
                </a:solidFill>
                <a:latin typeface="Calibri"/>
                <a:ea typeface="Calibri Light"/>
                <a:cs typeface="Calibri"/>
              </a:rPr>
              <a:t>Seasonality</a:t>
            </a:r>
          </a:p>
          <a:p>
            <a:pPr defTabSz="514350">
              <a:defRPr sz="1800" b="0" i="0" u="none" strike="noStrike" kern="0" cap="none" spc="0" baseline="0">
                <a:solidFill>
                  <a:srgbClr val="000000"/>
                </a:solidFill>
                <a:uFillTx/>
              </a:defRPr>
            </a:pPr>
            <a:r>
              <a:rPr lang="en-GB" sz="1050" b="1" kern="0" spc="169" dirty="0">
                <a:solidFill>
                  <a:srgbClr val="29543A"/>
                </a:solidFill>
                <a:latin typeface="Calibri"/>
                <a:ea typeface="Calibri Light"/>
                <a:cs typeface="Calibri"/>
              </a:rPr>
              <a:t>Best Before Date</a:t>
            </a:r>
          </a:p>
          <a:p>
            <a:pPr defTabSz="514350">
              <a:defRPr sz="1800" b="0" i="0" u="none" strike="noStrike" kern="0" cap="none" spc="0" baseline="0">
                <a:solidFill>
                  <a:srgbClr val="000000"/>
                </a:solidFill>
                <a:uFillTx/>
              </a:defRPr>
            </a:pPr>
            <a:r>
              <a:rPr lang="en-GB" sz="1050" b="1" kern="0" spc="169" dirty="0">
                <a:solidFill>
                  <a:srgbClr val="29543A"/>
                </a:solidFill>
                <a:latin typeface="Calibri"/>
                <a:ea typeface="Calibri Light"/>
                <a:cs typeface="Calibri"/>
              </a:rPr>
              <a:t>Food Bank</a:t>
            </a:r>
          </a:p>
          <a:p>
            <a:pPr defTabSz="514350">
              <a:defRPr sz="1800" b="0" i="0" u="none" strike="noStrike" kern="0" cap="none" spc="0" baseline="0">
                <a:solidFill>
                  <a:srgbClr val="000000"/>
                </a:solidFill>
                <a:uFillTx/>
              </a:defRPr>
            </a:pPr>
            <a:endParaRPr lang="en-GB" sz="1350" b="1" kern="0" spc="169" dirty="0">
              <a:solidFill>
                <a:srgbClr val="000000"/>
              </a:solidFill>
              <a:latin typeface="Calibri Light"/>
              <a:ea typeface="Calibri Light"/>
              <a:cs typeface="Calibri Light"/>
            </a:endParaRPr>
          </a:p>
        </p:txBody>
      </p:sp>
      <p:sp>
        <p:nvSpPr>
          <p:cNvPr id="57" name="TextBox 23">
            <a:extLst>
              <a:ext uri="{FF2B5EF4-FFF2-40B4-BE49-F238E27FC236}">
                <a16:creationId xmlns:a16="http://schemas.microsoft.com/office/drawing/2014/main" id="{D48ABFFC-C742-3BFC-0499-BA151E1F18DC}"/>
              </a:ext>
            </a:extLst>
          </p:cNvPr>
          <p:cNvSpPr txBox="1"/>
          <p:nvPr/>
        </p:nvSpPr>
        <p:spPr>
          <a:xfrm>
            <a:off x="7888288" y="3545627"/>
            <a:ext cx="1679209" cy="207749"/>
          </a:xfrm>
          <a:prstGeom prst="rect">
            <a:avLst/>
          </a:prstGeom>
          <a:noFill/>
          <a:ln cap="flat">
            <a:noFill/>
          </a:ln>
        </p:spPr>
        <p:txBody>
          <a:bodyPr vert="horz" wrap="square" lIns="51435" tIns="25718" rIns="51435" bIns="25718" anchor="t" anchorCtr="0" compatLnSpc="1">
            <a:spAutoFit/>
          </a:bodyPr>
          <a:lstStyle/>
          <a:p>
            <a:pPr defTabSz="514350">
              <a:defRPr sz="1800" b="0" i="0" u="none" strike="noStrike" kern="0" cap="none" spc="0" baseline="0">
                <a:solidFill>
                  <a:srgbClr val="000000"/>
                </a:solidFill>
                <a:uFillTx/>
              </a:defRPr>
            </a:pPr>
            <a:r>
              <a:rPr lang="en-GB" sz="1000" b="1" i="0" u="none" strike="noStrike" kern="1200" cap="none" spc="0" baseline="0" dirty="0">
                <a:solidFill>
                  <a:srgbClr val="4472C4"/>
                </a:solidFill>
                <a:uFillTx/>
                <a:latin typeface="Calibri Light"/>
                <a:ea typeface="Calibri"/>
                <a:cs typeface="Times New Roman"/>
              </a:rPr>
              <a:t>Year</a:t>
            </a:r>
            <a:r>
              <a:rPr lang="en-GB" sz="1000" b="1" dirty="0">
                <a:solidFill>
                  <a:srgbClr val="4472C4"/>
                </a:solidFill>
                <a:latin typeface="Calibri Light"/>
                <a:ea typeface="Calibri"/>
                <a:cs typeface="Times New Roman"/>
              </a:rPr>
              <a:t> </a:t>
            </a:r>
            <a:r>
              <a:rPr lang="en-GB" sz="1000" b="1" kern="0" dirty="0">
                <a:solidFill>
                  <a:srgbClr val="4472C4"/>
                </a:solidFill>
                <a:latin typeface="Calibri Light"/>
                <a:ea typeface="Calibri"/>
                <a:cs typeface="Times New Roman"/>
              </a:rPr>
              <a:t>7</a:t>
            </a:r>
            <a:r>
              <a:rPr lang="en-GB" sz="1000" b="1" dirty="0">
                <a:solidFill>
                  <a:srgbClr val="4472C4"/>
                </a:solidFill>
                <a:latin typeface="Calibri Light"/>
                <a:ea typeface="Calibri"/>
                <a:cs typeface="Times New Roman"/>
              </a:rPr>
              <a:t> Autumn Term 2</a:t>
            </a:r>
            <a:endParaRPr lang="en-GB" sz="1000" b="1" i="0" u="none" strike="noStrike" kern="1200" cap="none" spc="0" baseline="0" dirty="0">
              <a:solidFill>
                <a:srgbClr val="4472C4"/>
              </a:solidFill>
              <a:uFillTx/>
              <a:latin typeface="Calibri Light"/>
              <a:ea typeface="Calibri"/>
              <a:cs typeface="Times New Roman"/>
            </a:endParaRPr>
          </a:p>
        </p:txBody>
      </p:sp>
      <p:sp>
        <p:nvSpPr>
          <p:cNvPr id="59" name="TextBox 58">
            <a:extLst>
              <a:ext uri="{FF2B5EF4-FFF2-40B4-BE49-F238E27FC236}">
                <a16:creationId xmlns:a16="http://schemas.microsoft.com/office/drawing/2014/main" id="{3F1BBAD8-880E-26C2-47F9-0CB1227369B0}"/>
              </a:ext>
            </a:extLst>
          </p:cNvPr>
          <p:cNvSpPr txBox="1"/>
          <p:nvPr/>
        </p:nvSpPr>
        <p:spPr>
          <a:xfrm>
            <a:off x="1735358" y="4912985"/>
            <a:ext cx="2616713" cy="1361911"/>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GB" sz="1200" b="1" dirty="0">
                <a:latin typeface="Calibri Light"/>
                <a:cs typeface="Arial"/>
              </a:rPr>
              <a:t>TUDOR HABITS AND VALUES: This half term will give you the opportunity to demonstrate independence, selecting suitable ingredients for the dishes. We want you to be open for feedback in relation to the ingredients you choose and how you present your dishes.</a:t>
            </a:r>
            <a:endParaRPr lang="en-US" sz="800" dirty="0"/>
          </a:p>
        </p:txBody>
      </p:sp>
      <p:sp>
        <p:nvSpPr>
          <p:cNvPr id="61" name="Rectangle 24">
            <a:extLst>
              <a:ext uri="{FF2B5EF4-FFF2-40B4-BE49-F238E27FC236}">
                <a16:creationId xmlns:a16="http://schemas.microsoft.com/office/drawing/2014/main" id="{9C8C6A5E-F7E1-6EB7-1E0C-8C3ECBA42727}"/>
              </a:ext>
            </a:extLst>
          </p:cNvPr>
          <p:cNvSpPr/>
          <p:nvPr/>
        </p:nvSpPr>
        <p:spPr>
          <a:xfrm>
            <a:off x="7184284" y="3813334"/>
            <a:ext cx="3352547" cy="1713932"/>
          </a:xfrm>
          <a:prstGeom prst="rect">
            <a:avLst/>
          </a:prstGeom>
          <a:noFill/>
          <a:ln cap="flat">
            <a:noFill/>
            <a:prstDash val="solid"/>
          </a:ln>
        </p:spPr>
        <p:txBody>
          <a:bodyPr vert="horz" wrap="square" lIns="51435" tIns="25718" rIns="51435" bIns="25718" anchor="t" anchorCtr="0" compatLnSpc="1">
            <a:spAutoFit/>
          </a:bodyPr>
          <a:lstStyle/>
          <a:p>
            <a:pPr defTabSz="514350">
              <a:defRPr sz="1800" b="0" i="0" u="none" strike="noStrike" kern="0" cap="none" spc="0" baseline="0">
                <a:solidFill>
                  <a:srgbClr val="000000"/>
                </a:solidFill>
                <a:uFillTx/>
              </a:defRPr>
            </a:pPr>
            <a:r>
              <a:rPr lang="en-GB" sz="1200" b="1" dirty="0">
                <a:solidFill>
                  <a:srgbClr val="000000"/>
                </a:solidFill>
                <a:latin typeface="Calibri"/>
                <a:ea typeface="Calibri"/>
                <a:cs typeface="Calibri"/>
              </a:rPr>
              <a:t>The focus this half term is for students to recognise the importance of understanding, selecting and eating seasonal produce. Students will have the opportunity to use seasonal ingredients in the selected dishes, </a:t>
            </a:r>
            <a:r>
              <a:rPr lang="en-GB" sz="1200" b="1" dirty="0" err="1">
                <a:solidFill>
                  <a:srgbClr val="000000"/>
                </a:solidFill>
                <a:latin typeface="Calibri"/>
                <a:ea typeface="Calibri"/>
                <a:cs typeface="Calibri"/>
              </a:rPr>
              <a:t>e.g</a:t>
            </a:r>
            <a:r>
              <a:rPr lang="en-GB" sz="1200" b="1" dirty="0">
                <a:solidFill>
                  <a:srgbClr val="000000"/>
                </a:solidFill>
                <a:latin typeface="Calibri"/>
                <a:ea typeface="Calibri"/>
                <a:cs typeface="Calibri"/>
              </a:rPr>
              <a:t> toppings for their pizzas, fruit for their crumble. Additional topics covered will be recognising where food comes from, increasing demand for food banks and tips on reducing their carbon footprint and </a:t>
            </a:r>
            <a:r>
              <a:rPr lang="en-GB" sz="1200" b="1" dirty="0" err="1">
                <a:solidFill>
                  <a:srgbClr val="000000"/>
                </a:solidFill>
                <a:latin typeface="Calibri"/>
                <a:ea typeface="Calibri"/>
                <a:cs typeface="Calibri"/>
              </a:rPr>
              <a:t>minimalising</a:t>
            </a:r>
            <a:r>
              <a:rPr lang="en-GB" sz="1200" b="1" dirty="0">
                <a:solidFill>
                  <a:srgbClr val="000000"/>
                </a:solidFill>
                <a:latin typeface="Calibri"/>
                <a:ea typeface="Calibri"/>
                <a:cs typeface="Calibri"/>
              </a:rPr>
              <a:t> food waste.</a:t>
            </a:r>
            <a:endParaRPr lang="en-US" sz="1800" dirty="0"/>
          </a:p>
        </p:txBody>
      </p:sp>
      <p:sp>
        <p:nvSpPr>
          <p:cNvPr id="2" name="Rounded Rectangle 68">
            <a:extLst>
              <a:ext uri="{FF2B5EF4-FFF2-40B4-BE49-F238E27FC236}">
                <a16:creationId xmlns:a16="http://schemas.microsoft.com/office/drawing/2014/main" id="{FAA81DAD-E591-0305-A2DD-A9799841A8F8}"/>
              </a:ext>
            </a:extLst>
          </p:cNvPr>
          <p:cNvSpPr/>
          <p:nvPr/>
        </p:nvSpPr>
        <p:spPr>
          <a:xfrm rot="21270508">
            <a:off x="3012922" y="3352061"/>
            <a:ext cx="1218446" cy="400711"/>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51435" tIns="25718" rIns="51435" bIns="25718" anchor="ctr" anchorCtr="1" compatLnSpc="1">
            <a:noAutofit/>
          </a:bodyPr>
          <a:lstStyle/>
          <a:p>
            <a:pPr algn="ctr" defTabSz="514350">
              <a:defRPr sz="1800" b="0" i="0" u="none" strike="noStrike" kern="0" cap="none" spc="0" baseline="0">
                <a:solidFill>
                  <a:srgbClr val="000000"/>
                </a:solidFill>
                <a:uFillTx/>
              </a:defRPr>
            </a:pPr>
            <a:r>
              <a:rPr lang="en-GB" sz="1100" b="1" dirty="0">
                <a:latin typeface="Calibri Light"/>
                <a:cs typeface="Calibri Light"/>
              </a:rPr>
              <a:t>Reducing food miles</a:t>
            </a:r>
            <a:endParaRPr lang="en-US" sz="1800" dirty="0"/>
          </a:p>
        </p:txBody>
      </p:sp>
      <p:sp>
        <p:nvSpPr>
          <p:cNvPr id="3" name="Rounded Rectangle 68">
            <a:extLst>
              <a:ext uri="{FF2B5EF4-FFF2-40B4-BE49-F238E27FC236}">
                <a16:creationId xmlns:a16="http://schemas.microsoft.com/office/drawing/2014/main" id="{314FCE7C-C80B-CFA6-1422-AA3B1EB5AA55}"/>
              </a:ext>
            </a:extLst>
          </p:cNvPr>
          <p:cNvSpPr/>
          <p:nvPr/>
        </p:nvSpPr>
        <p:spPr>
          <a:xfrm rot="120000">
            <a:off x="5136629" y="3709578"/>
            <a:ext cx="963355" cy="410521"/>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51435" tIns="25718" rIns="51435" bIns="25718" anchor="ctr" anchorCtr="1" compatLnSpc="1">
            <a:noAutofit/>
          </a:bodyPr>
          <a:lstStyle/>
          <a:p>
            <a:pPr algn="ctr" defTabSz="514350">
              <a:defRPr sz="1800" b="0" i="0" u="none" strike="noStrike" kern="0" cap="none" spc="0" baseline="0">
                <a:solidFill>
                  <a:srgbClr val="000000"/>
                </a:solidFill>
                <a:uFillTx/>
              </a:defRPr>
            </a:pPr>
            <a:r>
              <a:rPr lang="en-GB" sz="1100" b="1" dirty="0">
                <a:latin typeface="Calibri Light"/>
                <a:cs typeface="Calibri Light"/>
              </a:rPr>
              <a:t>Rubbing in method </a:t>
            </a:r>
          </a:p>
        </p:txBody>
      </p:sp>
      <p:sp>
        <p:nvSpPr>
          <p:cNvPr id="4" name="Rounded Rectangle 68">
            <a:extLst>
              <a:ext uri="{FF2B5EF4-FFF2-40B4-BE49-F238E27FC236}">
                <a16:creationId xmlns:a16="http://schemas.microsoft.com/office/drawing/2014/main" id="{E94CE825-E44B-72B4-D4A3-45275C9236B7}"/>
              </a:ext>
            </a:extLst>
          </p:cNvPr>
          <p:cNvSpPr/>
          <p:nvPr/>
        </p:nvSpPr>
        <p:spPr>
          <a:xfrm rot="300000">
            <a:off x="3944079" y="3805211"/>
            <a:ext cx="943733" cy="410521"/>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51435" tIns="25718" rIns="51435" bIns="25718" anchor="ctr" anchorCtr="1" compatLnSpc="1">
            <a:noAutofit/>
          </a:bodyPr>
          <a:lstStyle/>
          <a:p>
            <a:pPr algn="ctr" defTabSz="514350">
              <a:defRPr sz="1800" b="0" i="0" u="none" strike="noStrike" kern="0" cap="none" spc="0" baseline="0">
                <a:solidFill>
                  <a:srgbClr val="000000"/>
                </a:solidFill>
                <a:uFillTx/>
              </a:defRPr>
            </a:pPr>
            <a:r>
              <a:rPr lang="en-GB" sz="1100" b="1" dirty="0">
                <a:latin typeface="Calibri Light"/>
                <a:cs typeface="Calibri Light"/>
              </a:rPr>
              <a:t>What are food banks?</a:t>
            </a:r>
          </a:p>
        </p:txBody>
      </p:sp>
      <p:sp>
        <p:nvSpPr>
          <p:cNvPr id="5" name="Oval 13">
            <a:extLst>
              <a:ext uri="{FF2B5EF4-FFF2-40B4-BE49-F238E27FC236}">
                <a16:creationId xmlns:a16="http://schemas.microsoft.com/office/drawing/2014/main" id="{3A7208D8-1CDA-8AEC-EA62-79140345375D}"/>
              </a:ext>
            </a:extLst>
          </p:cNvPr>
          <p:cNvSpPr/>
          <p:nvPr/>
        </p:nvSpPr>
        <p:spPr>
          <a:xfrm>
            <a:off x="5989079" y="4722381"/>
            <a:ext cx="1044070" cy="62455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FF00"/>
          </a:solidFill>
          <a:ln w="19046" cap="flat">
            <a:solidFill>
              <a:srgbClr val="000000"/>
            </a:solidFill>
            <a:prstDash val="solid"/>
            <a:miter/>
          </a:ln>
          <a:effectLst>
            <a:outerShdw dist="50795" dir="3840148" algn="tl">
              <a:srgbClr val="000000">
                <a:alpha val="17000"/>
              </a:srgbClr>
            </a:outerShdw>
          </a:effectLst>
        </p:spPr>
        <p:txBody>
          <a:bodyPr vert="horz" wrap="square" lIns="51435" tIns="25718" rIns="51435" bIns="25718" anchor="ctr" anchorCtr="1" compatLnSpc="1">
            <a:noAutofit/>
          </a:bodyPr>
          <a:lstStyle/>
          <a:p>
            <a:pPr algn="ctr" defTabSz="514350">
              <a:defRPr sz="1800" b="0" i="0" u="none" strike="noStrike" kern="0" cap="none" spc="0" baseline="0">
                <a:solidFill>
                  <a:srgbClr val="000000"/>
                </a:solidFill>
                <a:uFillTx/>
              </a:defRPr>
            </a:pPr>
            <a:r>
              <a:rPr lang="en-GB" sz="1100" b="1" i="0" u="none" strike="noStrike" kern="1200" cap="none" spc="0" baseline="0" dirty="0">
                <a:solidFill>
                  <a:srgbClr val="000000"/>
                </a:solidFill>
                <a:uFillTx/>
                <a:latin typeface="Calibri Light"/>
                <a:cs typeface="Calibri Light"/>
              </a:rPr>
              <a:t>Practical</a:t>
            </a:r>
            <a:r>
              <a:rPr lang="en-GB" sz="1100" b="1" dirty="0">
                <a:solidFill>
                  <a:srgbClr val="000000"/>
                </a:solidFill>
                <a:latin typeface="Calibri Light"/>
                <a:cs typeface="Calibri Light"/>
              </a:rPr>
              <a:t> </a:t>
            </a:r>
            <a:endParaRPr lang="en-GB" sz="1100" b="1" i="0" u="none" strike="noStrike" kern="1200" cap="none" spc="0" baseline="0" dirty="0">
              <a:solidFill>
                <a:srgbClr val="000000"/>
              </a:solidFill>
              <a:uFillTx/>
              <a:latin typeface="Calibri Light"/>
              <a:cs typeface="Calibri Light"/>
            </a:endParaRPr>
          </a:p>
          <a:p>
            <a:pPr algn="ctr" defTabSz="514350">
              <a:defRPr sz="1800" b="0" i="0" u="none" strike="noStrike" kern="0" cap="none" spc="0" baseline="0">
                <a:solidFill>
                  <a:srgbClr val="000000"/>
                </a:solidFill>
                <a:uFillTx/>
              </a:defRPr>
            </a:pPr>
            <a:r>
              <a:rPr lang="en-GB" sz="1100" dirty="0">
                <a:solidFill>
                  <a:srgbClr val="000000"/>
                </a:solidFill>
                <a:latin typeface="Calibri Light"/>
                <a:cs typeface="Calibri Light"/>
              </a:rPr>
              <a:t>Fruit Crumble </a:t>
            </a:r>
            <a:endParaRPr lang="en-GB" sz="1800" dirty="0"/>
          </a:p>
        </p:txBody>
      </p:sp>
    </p:spTree>
    <p:extLst>
      <p:ext uri="{BB962C8B-B14F-4D97-AF65-F5344CB8AC3E}">
        <p14:creationId xmlns:p14="http://schemas.microsoft.com/office/powerpoint/2010/main" val="4221544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2c89865b-5e59-414f-9fcc-c21b058460e3">7FRWY77KWDNN-826363275-3281633</_dlc_DocId>
    <_dlc_DocIdUrl xmlns="2c89865b-5e59-414f-9fcc-c21b058460e3">
      <Url>https://tudorgrangeacademiestrust.sharepoint.com/sites/TGA-SOL-STAFF-SHARED/_layouts/15/DocIdRedir.aspx?ID=7FRWY77KWDNN-826363275-3281633</Url>
      <Description>7FRWY77KWDNN-826363275-3281633</Description>
    </_dlc_DocIdUrl>
    <IconOverlay xmlns="http://schemas.microsoft.com/sharepoint/v4" xsi:nil="true"/>
    <TaxCatchAll xmlns="2c89865b-5e59-414f-9fcc-c21b058460e3" xsi:nil="true"/>
    <lcf76f155ced4ddcb4097134ff3c332f xmlns="c30133e2-1539-4610-bd5a-315007332f2c">
      <Terms xmlns="http://schemas.microsoft.com/office/infopath/2007/PartnerControls"/>
    </lcf76f155ced4ddcb4097134ff3c332f>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19A9D652D86F994481216BCF694F4025" ma:contentTypeVersion="19" ma:contentTypeDescription="Create a new document." ma:contentTypeScope="" ma:versionID="efa6d504d16cba0acc33769a4260a999">
  <xsd:schema xmlns:xsd="http://www.w3.org/2001/XMLSchema" xmlns:xs="http://www.w3.org/2001/XMLSchema" xmlns:p="http://schemas.microsoft.com/office/2006/metadata/properties" xmlns:ns2="2c89865b-5e59-414f-9fcc-c21b058460e3" xmlns:ns3="c30133e2-1539-4610-bd5a-315007332f2c" xmlns:ns4="http://schemas.microsoft.com/sharepoint/v4" targetNamespace="http://schemas.microsoft.com/office/2006/metadata/properties" ma:root="true" ma:fieldsID="5faf94d6bc035774506d9446157692d1" ns2:_="" ns3:_="" ns4:_="">
    <xsd:import namespace="2c89865b-5e59-414f-9fcc-c21b058460e3"/>
    <xsd:import namespace="c30133e2-1539-4610-bd5a-315007332f2c"/>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AutoTags" minOccurs="0"/>
                <xsd:element ref="ns3:MediaLengthInSeconds" minOccurs="0"/>
                <xsd:element ref="ns2:SharedWithUsers" minOccurs="0"/>
                <xsd:element ref="ns2:SharedWithDetails" minOccurs="0"/>
                <xsd:element ref="ns3:MediaServiceAutoKeyPoints" minOccurs="0"/>
                <xsd:element ref="ns3:MediaServiceKeyPoints" minOccurs="0"/>
                <xsd:element ref="ns3:MediaServiceOCR" minOccurs="0"/>
                <xsd:element ref="ns3:MediaServiceGenerationTime" minOccurs="0"/>
                <xsd:element ref="ns3:MediaServiceEventHashCode" minOccurs="0"/>
                <xsd:element ref="ns3:MediaServiceLocation" minOccurs="0"/>
                <xsd:element ref="ns3:lcf76f155ced4ddcb4097134ff3c332f" minOccurs="0"/>
                <xsd:element ref="ns2:TaxCatchAll" minOccurs="0"/>
                <xsd:element ref="ns4:IconOverlay"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89865b-5e59-414f-9fcc-c21b058460e3"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8e199936-3b82-4c34-8ff8-9f8f5bd3e1e5}" ma:internalName="TaxCatchAll" ma:showField="CatchAllData" ma:web="2c89865b-5e59-414f-9fcc-c21b058460e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30133e2-1539-4610-bd5a-315007332f2c"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ternalName="MediaServiceLocation" ma:readOnly="true">
      <xsd:simpleType>
        <xsd:restriction base="dms:Text"/>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5f55a224-095f-4da9-9687-d73f269d84a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7"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5CD5D76-1442-440C-BEEA-3942DD63691B}">
  <ds:schemaRefs>
    <ds:schemaRef ds:uri="http://schemas.microsoft.com/sharepoint/v3/contenttype/forms"/>
  </ds:schemaRefs>
</ds:datastoreItem>
</file>

<file path=customXml/itemProps2.xml><?xml version="1.0" encoding="utf-8"?>
<ds:datastoreItem xmlns:ds="http://schemas.openxmlformats.org/officeDocument/2006/customXml" ds:itemID="{47D9CAD0-C187-4736-A64F-9F6B6DB0B620}">
  <ds:schemaRefs>
    <ds:schemaRef ds:uri="http://schemas.microsoft.com/office/2006/metadata/properties"/>
    <ds:schemaRef ds:uri="http://schemas.microsoft.com/office/infopath/2007/PartnerControls"/>
    <ds:schemaRef ds:uri="a58c7342-cf3e-40a1-8a2e-01e5f32da5b3"/>
    <ds:schemaRef ds:uri="098897a3-539c-4fad-85cb-e6f76c9fe8a7"/>
    <ds:schemaRef ds:uri="2c89865b-5e59-414f-9fcc-c21b058460e3"/>
    <ds:schemaRef ds:uri="http://schemas.microsoft.com/sharepoint/v4"/>
    <ds:schemaRef ds:uri="c30133e2-1539-4610-bd5a-315007332f2c"/>
  </ds:schemaRefs>
</ds:datastoreItem>
</file>

<file path=customXml/itemProps3.xml><?xml version="1.0" encoding="utf-8"?>
<ds:datastoreItem xmlns:ds="http://schemas.openxmlformats.org/officeDocument/2006/customXml" ds:itemID="{EE0C3C09-E282-40C9-B7F4-BE2ADB892ACA}">
  <ds:schemaRefs>
    <ds:schemaRef ds:uri="http://schemas.microsoft.com/sharepoint/events"/>
  </ds:schemaRefs>
</ds:datastoreItem>
</file>

<file path=customXml/itemProps4.xml><?xml version="1.0" encoding="utf-8"?>
<ds:datastoreItem xmlns:ds="http://schemas.openxmlformats.org/officeDocument/2006/customXml" ds:itemID="{35150D7B-6C4F-40F7-B79D-3D4231E5A7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89865b-5e59-414f-9fcc-c21b058460e3"/>
    <ds:schemaRef ds:uri="c30133e2-1539-4610-bd5a-315007332f2c"/>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1</Slides>
  <Notes>0</Notes>
  <HiddenSlides>0</HiddenSlides>
  <MMClips>0</MMClips>
  <ScaleCrop>false</ScaleCrop>
  <HeadingPairs>
    <vt:vector size="4" baseType="variant">
      <vt:variant>
        <vt:lpstr>Theme</vt:lpstr>
      </vt:variant>
      <vt:variant>
        <vt:i4>2</vt:i4>
      </vt:variant>
      <vt:variant>
        <vt:lpstr>Slide Titles</vt:lpstr>
      </vt:variant>
      <vt:variant>
        <vt:i4>1</vt:i4>
      </vt:variant>
    </vt:vector>
  </HeadingPairs>
  <TitlesOfParts>
    <vt:vector size="3" baseType="lpstr">
      <vt:lpstr>office theme</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4</cp:revision>
  <dcterms:created xsi:type="dcterms:W3CDTF">2024-04-22T11:12:33Z</dcterms:created>
  <dcterms:modified xsi:type="dcterms:W3CDTF">2024-12-03T12:57:18Z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3bbc0949-c2f1-49df-a945-e8e2609003e3</vt:lpwstr>
  </property>
  <property fmtid="{D5CDD505-2E9C-101B-9397-08002B2CF9AE}" pid="3" name="ContentTypeId">
    <vt:lpwstr>0x01010019A9D652D86F994481216BCF694F4025</vt:lpwstr>
  </property>
  <property fmtid="{D5CDD505-2E9C-101B-9397-08002B2CF9AE}" pid="4" name="MediaServiceImageTags">
    <vt:lpwstr/>
  </property>
</Properties>
</file>