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836" r:id="rId6"/>
  </p:sldMasterIdLst>
  <p:sldIdLst>
    <p:sldId id="298"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D4F319-9379-E0EF-E3E2-C0227DCE0CB3}" v="2" dt="2024-04-22T11:06:32.1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61" d="100"/>
          <a:sy n="161" d="100"/>
        </p:scale>
        <p:origin x="15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52A53-444B-D74D-1556-411B8C5743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FA3C449-643E-1DB0-283A-C62EB3309C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496B2A7-A262-773D-7C0B-F22FDC58F7C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C7C9FEF2-554F-F8F5-8CC3-ABB0A64E04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581E29-368A-444D-F941-428D35D6D5FA}"/>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16216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B9F49-6AF6-B499-F1E9-12C4543CCA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B4F931-487D-A5A2-AF16-46E0FC4B83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CA0686-2966-2101-3468-6C1542B7ED7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BAF1E1E-330E-A502-3825-316EA485BA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80AB13-BF7C-E0FF-7F32-EF6A18B00C6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396337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31871-4C5D-BC17-C5C0-48E11B9D9A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DD0D612-D979-A5B6-A0D3-9F932015C4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42B2E6-D1DC-227E-BC46-68B3ADEB0CBD}"/>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75187555-84F2-AC9D-B950-E6DA71CAD5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7B3C98-2E1D-F2E9-7437-523CF651E70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57764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59A20-5664-F507-8A3D-CF8FE38F979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EF8F75C-FB4A-786B-5F59-63CD13B068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9BD4850-23F0-7E54-2D84-BD5C84A6AC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5755B4B-0B00-ADA2-9C64-72755E89C422}"/>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45DB1B22-9544-66F2-B1A0-187A3C0FB0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92703E-DC22-4A48-7F5B-356CD0ABF44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22144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2DADA-34D5-71F1-3F00-A1F584AC660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F4DFA1A-5D3B-2B26-9A6A-2E122F05F4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BFA2E7-DC27-4FE6-4FCF-EF0A418D9B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56907C2-6E8B-2D37-07F2-18862A5926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78FD6B-8F27-86F8-3A54-438201B31D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8543868-11FC-529C-927B-FF5AC044721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8" name="Footer Placeholder 7">
            <a:extLst>
              <a:ext uri="{FF2B5EF4-FFF2-40B4-BE49-F238E27FC236}">
                <a16:creationId xmlns:a16="http://schemas.microsoft.com/office/drawing/2014/main" id="{6D0ADF41-5018-1144-47F7-5330C6AD075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43B0CE1-0676-22D2-58E4-79F825EA781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441095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27A2-7BBA-5901-A6D6-E8528D90C36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C79F119-CCE4-3CBD-3D4D-25635B79689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4" name="Footer Placeholder 3">
            <a:extLst>
              <a:ext uri="{FF2B5EF4-FFF2-40B4-BE49-F238E27FC236}">
                <a16:creationId xmlns:a16="http://schemas.microsoft.com/office/drawing/2014/main" id="{FFDFF985-DBF8-3ED8-1D02-E49A00765A4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FE7B297-E3AB-8C44-DB42-F8C0B742882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644091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5FE18B-AB59-F428-7A69-E362C8EF854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3" name="Footer Placeholder 2">
            <a:extLst>
              <a:ext uri="{FF2B5EF4-FFF2-40B4-BE49-F238E27FC236}">
                <a16:creationId xmlns:a16="http://schemas.microsoft.com/office/drawing/2014/main" id="{85DC4ABF-0A46-7336-1FE2-5AF3F0CFEFC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7B2FB62-2BB2-32B1-6365-AA64344E26EF}"/>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570838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91252-A541-0F7F-5CF0-AE4D701894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08DB679-234C-0520-9F8B-EED4F38E08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4C8D3E5-3FCB-F1FC-EC23-81DAFF84EF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28CC0E-3DF8-4778-35AE-954AF7E32900}"/>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EA401F1C-8A3B-4879-32A5-928B9F3657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D1FF02-F2F1-CE32-AD1B-DE4DF65D12BB}"/>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446070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3184-A608-567F-AE75-EF8C8E43E5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A574C9E-656D-3F03-29F2-7BFD228F74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F436C9E-46BF-4437-177F-99C8056C4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D9F692-45BB-F0D0-2043-73BB7C07E237}"/>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94E6C0BF-C4BE-9342-7836-E009C2B711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52C4F0-55FE-A159-E0EF-C4E705E0FC8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98380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E72B5-B27A-F3DA-501F-CEAF3DD11D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EF6C69-A797-E772-9F90-4AB4313720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C2AD43-F493-BBB4-36E0-E3D6163425BF}"/>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19E6C4A5-7A76-8F86-723A-77235A5C6B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D3F2CC-267E-B401-FDAB-05EACFC4BEA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03697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40D312-5D0B-1C74-D1E5-401F38E9F5C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8922E7-0D79-726B-D5D6-B48F464E7D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A244E8-6B7D-E811-99A7-26103C6FF5C6}"/>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E7236741-858D-C978-B9A9-F936BF0340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802A0F-1E47-8672-92C6-025495DB4BA3}"/>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724245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773EC-51BA-38B1-25D0-61CFF30DFD18}"/>
              </a:ext>
            </a:extLst>
          </p:cNvPr>
          <p:cNvSpPr txBox="1">
            <a:spLocks noGrp="1"/>
          </p:cNvSpPr>
          <p:nvPr>
            <p:ph type="ctrTitle"/>
          </p:nvPr>
        </p:nvSpPr>
        <p:spPr>
          <a:xfrm>
            <a:off x="1524003" y="1122361"/>
            <a:ext cx="9144000" cy="2387598"/>
          </a:xfrm>
        </p:spPr>
        <p:txBody>
          <a:bodyPr anchor="b" anchorCtr="1"/>
          <a:lstStyle>
            <a:lvl1pPr algn="ctr">
              <a:defRPr sz="4500"/>
            </a:lvl1pPr>
          </a:lstStyle>
          <a:p>
            <a:pPr lvl="0"/>
            <a:r>
              <a:rPr lang="en-GB"/>
              <a:t>Click to edit Master title style</a:t>
            </a:r>
          </a:p>
        </p:txBody>
      </p:sp>
      <p:sp>
        <p:nvSpPr>
          <p:cNvPr id="3" name="Subtitle 2">
            <a:extLst>
              <a:ext uri="{FF2B5EF4-FFF2-40B4-BE49-F238E27FC236}">
                <a16:creationId xmlns:a16="http://schemas.microsoft.com/office/drawing/2014/main" id="{25675C62-BCFC-35FF-AF90-FABBBEB88198}"/>
              </a:ext>
            </a:extLst>
          </p:cNvPr>
          <p:cNvSpPr txBox="1">
            <a:spLocks noGrp="1"/>
          </p:cNvSpPr>
          <p:nvPr>
            <p:ph type="subTitle" idx="1"/>
          </p:nvPr>
        </p:nvSpPr>
        <p:spPr>
          <a:xfrm>
            <a:off x="1524003" y="3602041"/>
            <a:ext cx="9144000" cy="1655758"/>
          </a:xfrm>
        </p:spPr>
        <p:txBody>
          <a:bodyPr anchorCtr="1"/>
          <a:lstStyle>
            <a:lvl1pPr marL="0" indent="0" algn="ctr">
              <a:buNone/>
              <a:defRPr sz="1800"/>
            </a:lvl1pPr>
          </a:lstStyle>
          <a:p>
            <a:pPr lvl="0"/>
            <a:r>
              <a:rPr lang="en-GB"/>
              <a:t>Click to edit Master subtitle style</a:t>
            </a:r>
          </a:p>
        </p:txBody>
      </p:sp>
      <p:sp>
        <p:nvSpPr>
          <p:cNvPr id="4" name="Date Placeholder 3">
            <a:extLst>
              <a:ext uri="{FF2B5EF4-FFF2-40B4-BE49-F238E27FC236}">
                <a16:creationId xmlns:a16="http://schemas.microsoft.com/office/drawing/2014/main" id="{DAD0A67F-3F56-AF28-0ECA-E1B95171FC3F}"/>
              </a:ext>
            </a:extLst>
          </p:cNvPr>
          <p:cNvSpPr txBox="1">
            <a:spLocks noGrp="1"/>
          </p:cNvSpPr>
          <p:nvPr>
            <p:ph type="dt" sz="half" idx="7"/>
          </p:nvPr>
        </p:nvSpPr>
        <p:spPr/>
        <p:txBody>
          <a:bodyPr/>
          <a:lstStyle>
            <a:lvl1pPr>
              <a:defRPr/>
            </a:lvl1pPr>
          </a:lstStyle>
          <a:p>
            <a:pPr lvl="0"/>
            <a:fld id="{9423D448-87E8-44DB-A1E3-7670571A6460}" type="datetime1">
              <a:rPr lang="en-GB"/>
              <a:pPr lvl="0"/>
              <a:t>03/12/2024</a:t>
            </a:fld>
            <a:endParaRPr lang="en-GB"/>
          </a:p>
        </p:txBody>
      </p:sp>
      <p:sp>
        <p:nvSpPr>
          <p:cNvPr id="5" name="Footer Placeholder 4">
            <a:extLst>
              <a:ext uri="{FF2B5EF4-FFF2-40B4-BE49-F238E27FC236}">
                <a16:creationId xmlns:a16="http://schemas.microsoft.com/office/drawing/2014/main" id="{682FD453-AD7A-7463-A576-7A61305C1B26}"/>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60620771-AA5C-CFA4-3C41-26570BFDF04B}"/>
              </a:ext>
            </a:extLst>
          </p:cNvPr>
          <p:cNvSpPr txBox="1">
            <a:spLocks noGrp="1"/>
          </p:cNvSpPr>
          <p:nvPr>
            <p:ph type="sldNum" sz="quarter" idx="8"/>
          </p:nvPr>
        </p:nvSpPr>
        <p:spPr/>
        <p:txBody>
          <a:bodyPr/>
          <a:lstStyle>
            <a:lvl1pPr>
              <a:defRPr/>
            </a:lvl1pPr>
          </a:lstStyle>
          <a:p>
            <a:pPr lvl="0"/>
            <a:fld id="{79295D6F-D555-4468-A0DA-F9B6E61A36AB}" type="slidenum">
              <a:t>‹#›</a:t>
            </a:fld>
            <a:endParaRPr lang="en-GB"/>
          </a:p>
        </p:txBody>
      </p:sp>
    </p:spTree>
    <p:extLst>
      <p:ext uri="{BB962C8B-B14F-4D97-AF65-F5344CB8AC3E}">
        <p14:creationId xmlns:p14="http://schemas.microsoft.com/office/powerpoint/2010/main" val="282291092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BB8EA-AFC5-D63C-FEC9-BC7A0CD89C3A}"/>
              </a:ext>
            </a:extLst>
          </p:cNvPr>
          <p:cNvSpPr txBox="1">
            <a:spLocks noGrp="1"/>
          </p:cNvSpPr>
          <p:nvPr>
            <p:ph type="title"/>
          </p:nvPr>
        </p:nvSpPr>
        <p:spPr/>
        <p:txBody>
          <a:bodyPr/>
          <a:lstStyle>
            <a:lvl1pPr>
              <a:defRPr/>
            </a:lvl1pPr>
          </a:lstStyle>
          <a:p>
            <a:pPr lvl="0"/>
            <a:r>
              <a:rPr lang="en-GB"/>
              <a:t>Click to edit Master title style</a:t>
            </a:r>
          </a:p>
        </p:txBody>
      </p:sp>
      <p:sp>
        <p:nvSpPr>
          <p:cNvPr id="3" name="Content Placeholder 2">
            <a:extLst>
              <a:ext uri="{FF2B5EF4-FFF2-40B4-BE49-F238E27FC236}">
                <a16:creationId xmlns:a16="http://schemas.microsoft.com/office/drawing/2014/main" id="{48BCBF6C-2F98-BAC0-1278-C8AE7534C1EB}"/>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1D68DD1-5E64-30B2-515C-18357B75D3C9}"/>
              </a:ext>
            </a:extLst>
          </p:cNvPr>
          <p:cNvSpPr txBox="1">
            <a:spLocks noGrp="1"/>
          </p:cNvSpPr>
          <p:nvPr>
            <p:ph type="dt" sz="half" idx="7"/>
          </p:nvPr>
        </p:nvSpPr>
        <p:spPr/>
        <p:txBody>
          <a:bodyPr/>
          <a:lstStyle>
            <a:lvl1pPr>
              <a:defRPr/>
            </a:lvl1pPr>
          </a:lstStyle>
          <a:p>
            <a:pPr lvl="0"/>
            <a:fld id="{09FEA3F3-3A00-4B12-A086-E30922F3FBEF}" type="datetime1">
              <a:rPr lang="en-GB"/>
              <a:pPr lvl="0"/>
              <a:t>03/12/2024</a:t>
            </a:fld>
            <a:endParaRPr lang="en-GB"/>
          </a:p>
        </p:txBody>
      </p:sp>
      <p:sp>
        <p:nvSpPr>
          <p:cNvPr id="5" name="Footer Placeholder 4">
            <a:extLst>
              <a:ext uri="{FF2B5EF4-FFF2-40B4-BE49-F238E27FC236}">
                <a16:creationId xmlns:a16="http://schemas.microsoft.com/office/drawing/2014/main" id="{D85E6D7A-64E6-C08D-669E-B2D21EFDC386}"/>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BACA9CA1-1D84-A34B-375B-1F650C2A07DE}"/>
              </a:ext>
            </a:extLst>
          </p:cNvPr>
          <p:cNvSpPr txBox="1">
            <a:spLocks noGrp="1"/>
          </p:cNvSpPr>
          <p:nvPr>
            <p:ph type="sldNum" sz="quarter" idx="8"/>
          </p:nvPr>
        </p:nvSpPr>
        <p:spPr/>
        <p:txBody>
          <a:bodyPr/>
          <a:lstStyle>
            <a:lvl1pPr>
              <a:defRPr/>
            </a:lvl1pPr>
          </a:lstStyle>
          <a:p>
            <a:pPr lvl="0"/>
            <a:fld id="{FDDA52B6-3A20-4C55-AE12-1903272AFE7A}" type="slidenum">
              <a:t>‹#›</a:t>
            </a:fld>
            <a:endParaRPr lang="en-GB"/>
          </a:p>
        </p:txBody>
      </p:sp>
    </p:spTree>
    <p:extLst>
      <p:ext uri="{BB962C8B-B14F-4D97-AF65-F5344CB8AC3E}">
        <p14:creationId xmlns:p14="http://schemas.microsoft.com/office/powerpoint/2010/main" val="491150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32036-988E-4A06-918A-6D712179273D}"/>
              </a:ext>
            </a:extLst>
          </p:cNvPr>
          <p:cNvSpPr txBox="1">
            <a:spLocks noGrp="1"/>
          </p:cNvSpPr>
          <p:nvPr>
            <p:ph type="title"/>
          </p:nvPr>
        </p:nvSpPr>
        <p:spPr>
          <a:xfrm>
            <a:off x="831847" y="1709737"/>
            <a:ext cx="10515600" cy="2852735"/>
          </a:xfrm>
        </p:spPr>
        <p:txBody>
          <a:bodyPr anchor="b"/>
          <a:lstStyle>
            <a:lvl1pPr>
              <a:defRPr sz="4500"/>
            </a:lvl1pPr>
          </a:lstStyle>
          <a:p>
            <a:pPr lvl="0"/>
            <a:r>
              <a:rPr lang="en-GB"/>
              <a:t>Click to edit Master title style</a:t>
            </a:r>
          </a:p>
        </p:txBody>
      </p:sp>
      <p:sp>
        <p:nvSpPr>
          <p:cNvPr id="3" name="Text Placeholder 2">
            <a:extLst>
              <a:ext uri="{FF2B5EF4-FFF2-40B4-BE49-F238E27FC236}">
                <a16:creationId xmlns:a16="http://schemas.microsoft.com/office/drawing/2014/main" id="{B4D78F45-819C-31B2-C37E-2B1B9276B01A}"/>
              </a:ext>
            </a:extLst>
          </p:cNvPr>
          <p:cNvSpPr txBox="1">
            <a:spLocks noGrp="1"/>
          </p:cNvSpPr>
          <p:nvPr>
            <p:ph type="body" idx="1"/>
          </p:nvPr>
        </p:nvSpPr>
        <p:spPr>
          <a:xfrm>
            <a:off x="831847" y="4589465"/>
            <a:ext cx="10515600" cy="1500182"/>
          </a:xfrm>
        </p:spPr>
        <p:txBody>
          <a:bodyPr/>
          <a:lstStyle>
            <a:lvl1pPr marL="0" indent="0">
              <a:buNone/>
              <a:defRPr sz="1800">
                <a:solidFill>
                  <a:srgbClr val="898989"/>
                </a:solidFill>
              </a:defRPr>
            </a:lvl1pPr>
          </a:lstStyle>
          <a:p>
            <a:pPr lvl="0"/>
            <a:r>
              <a:rPr lang="en-GB"/>
              <a:t>Click to edit Master text styles</a:t>
            </a:r>
          </a:p>
        </p:txBody>
      </p:sp>
      <p:sp>
        <p:nvSpPr>
          <p:cNvPr id="4" name="Date Placeholder 3">
            <a:extLst>
              <a:ext uri="{FF2B5EF4-FFF2-40B4-BE49-F238E27FC236}">
                <a16:creationId xmlns:a16="http://schemas.microsoft.com/office/drawing/2014/main" id="{58FB27C9-9FBD-5C38-D8A4-4B3E63AFF51A}"/>
              </a:ext>
            </a:extLst>
          </p:cNvPr>
          <p:cNvSpPr txBox="1">
            <a:spLocks noGrp="1"/>
          </p:cNvSpPr>
          <p:nvPr>
            <p:ph type="dt" sz="half" idx="7"/>
          </p:nvPr>
        </p:nvSpPr>
        <p:spPr/>
        <p:txBody>
          <a:bodyPr/>
          <a:lstStyle>
            <a:lvl1pPr>
              <a:defRPr/>
            </a:lvl1pPr>
          </a:lstStyle>
          <a:p>
            <a:pPr lvl="0"/>
            <a:fld id="{BEBCDA08-65CB-41F1-8DE7-21A55AC73192}" type="datetime1">
              <a:rPr lang="en-GB"/>
              <a:pPr lvl="0"/>
              <a:t>03/12/2024</a:t>
            </a:fld>
            <a:endParaRPr lang="en-GB"/>
          </a:p>
        </p:txBody>
      </p:sp>
      <p:sp>
        <p:nvSpPr>
          <p:cNvPr id="5" name="Footer Placeholder 4">
            <a:extLst>
              <a:ext uri="{FF2B5EF4-FFF2-40B4-BE49-F238E27FC236}">
                <a16:creationId xmlns:a16="http://schemas.microsoft.com/office/drawing/2014/main" id="{356FB9C8-D479-538A-9CAA-606D7F807D47}"/>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8F112A51-B65B-6015-29F0-4836A9F02E67}"/>
              </a:ext>
            </a:extLst>
          </p:cNvPr>
          <p:cNvSpPr txBox="1">
            <a:spLocks noGrp="1"/>
          </p:cNvSpPr>
          <p:nvPr>
            <p:ph type="sldNum" sz="quarter" idx="8"/>
          </p:nvPr>
        </p:nvSpPr>
        <p:spPr/>
        <p:txBody>
          <a:bodyPr/>
          <a:lstStyle>
            <a:lvl1pPr>
              <a:defRPr/>
            </a:lvl1pPr>
          </a:lstStyle>
          <a:p>
            <a:pPr lvl="0"/>
            <a:fld id="{25F3B4AB-EB2A-445C-9371-B1650818F817}" type="slidenum">
              <a:t>‹#›</a:t>
            </a:fld>
            <a:endParaRPr lang="en-GB"/>
          </a:p>
        </p:txBody>
      </p:sp>
    </p:spTree>
    <p:extLst>
      <p:ext uri="{BB962C8B-B14F-4D97-AF65-F5344CB8AC3E}">
        <p14:creationId xmlns:p14="http://schemas.microsoft.com/office/powerpoint/2010/main" val="579843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84C87-0EDB-C0DE-EF4A-4D81FBD2CA1B}"/>
              </a:ext>
            </a:extLst>
          </p:cNvPr>
          <p:cNvSpPr txBox="1">
            <a:spLocks noGrp="1"/>
          </p:cNvSpPr>
          <p:nvPr>
            <p:ph type="title"/>
          </p:nvPr>
        </p:nvSpPr>
        <p:spPr/>
        <p:txBody>
          <a:bodyPr/>
          <a:lstStyle>
            <a:lvl1pPr>
              <a:defRPr/>
            </a:lvl1pPr>
          </a:lstStyle>
          <a:p>
            <a:pPr lvl="0"/>
            <a:r>
              <a:rPr lang="en-GB"/>
              <a:t>Click to edit Master title style</a:t>
            </a:r>
          </a:p>
        </p:txBody>
      </p:sp>
      <p:sp>
        <p:nvSpPr>
          <p:cNvPr id="3" name="Content Placeholder 2">
            <a:extLst>
              <a:ext uri="{FF2B5EF4-FFF2-40B4-BE49-F238E27FC236}">
                <a16:creationId xmlns:a16="http://schemas.microsoft.com/office/drawing/2014/main" id="{33E4F718-5963-08ED-0339-DEB14B1FB34A}"/>
              </a:ext>
            </a:extLst>
          </p:cNvPr>
          <p:cNvSpPr txBox="1">
            <a:spLocks noGrp="1"/>
          </p:cNvSpPr>
          <p:nvPr>
            <p:ph idx="1"/>
          </p:nvPr>
        </p:nvSpPr>
        <p:spPr>
          <a:xfrm>
            <a:off x="838204" y="1825627"/>
            <a:ext cx="5181603" cy="435133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944FD71-A63E-732A-D8A1-9EF4EE83B6C5}"/>
              </a:ext>
            </a:extLst>
          </p:cNvPr>
          <p:cNvSpPr txBox="1">
            <a:spLocks noGrp="1"/>
          </p:cNvSpPr>
          <p:nvPr>
            <p:ph idx="2"/>
          </p:nvPr>
        </p:nvSpPr>
        <p:spPr>
          <a:xfrm>
            <a:off x="6172201" y="1825627"/>
            <a:ext cx="5181603" cy="4351336"/>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F877DFD-5CC5-EB31-90A7-C0561DAB1529}"/>
              </a:ext>
            </a:extLst>
          </p:cNvPr>
          <p:cNvSpPr txBox="1">
            <a:spLocks noGrp="1"/>
          </p:cNvSpPr>
          <p:nvPr>
            <p:ph type="dt" sz="half" idx="7"/>
          </p:nvPr>
        </p:nvSpPr>
        <p:spPr/>
        <p:txBody>
          <a:bodyPr/>
          <a:lstStyle>
            <a:lvl1pPr>
              <a:defRPr/>
            </a:lvl1pPr>
          </a:lstStyle>
          <a:p>
            <a:pPr lvl="0"/>
            <a:fld id="{A49EDC90-A184-49FB-A1DD-ADC8704284E8}" type="datetime1">
              <a:rPr lang="en-GB"/>
              <a:pPr lvl="0"/>
              <a:t>03/12/2024</a:t>
            </a:fld>
            <a:endParaRPr lang="en-GB"/>
          </a:p>
        </p:txBody>
      </p:sp>
      <p:sp>
        <p:nvSpPr>
          <p:cNvPr id="6" name="Footer Placeholder 5">
            <a:extLst>
              <a:ext uri="{FF2B5EF4-FFF2-40B4-BE49-F238E27FC236}">
                <a16:creationId xmlns:a16="http://schemas.microsoft.com/office/drawing/2014/main" id="{0EC360FB-CA4A-AD28-8425-2C9E211BB197}"/>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63730ED8-DEA3-915C-2FB8-B2DF36C5A34E}"/>
              </a:ext>
            </a:extLst>
          </p:cNvPr>
          <p:cNvSpPr txBox="1">
            <a:spLocks noGrp="1"/>
          </p:cNvSpPr>
          <p:nvPr>
            <p:ph type="sldNum" sz="quarter" idx="8"/>
          </p:nvPr>
        </p:nvSpPr>
        <p:spPr/>
        <p:txBody>
          <a:bodyPr/>
          <a:lstStyle>
            <a:lvl1pPr>
              <a:defRPr/>
            </a:lvl1pPr>
          </a:lstStyle>
          <a:p>
            <a:pPr lvl="0"/>
            <a:fld id="{757CF3B9-C10D-4F21-9BB9-354E72A88B21}" type="slidenum">
              <a:t>‹#›</a:t>
            </a:fld>
            <a:endParaRPr lang="en-GB"/>
          </a:p>
        </p:txBody>
      </p:sp>
    </p:spTree>
    <p:extLst>
      <p:ext uri="{BB962C8B-B14F-4D97-AF65-F5344CB8AC3E}">
        <p14:creationId xmlns:p14="http://schemas.microsoft.com/office/powerpoint/2010/main" val="3580515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FCB38-820C-4837-09E9-1403E8553CB6}"/>
              </a:ext>
            </a:extLst>
          </p:cNvPr>
          <p:cNvSpPr txBox="1">
            <a:spLocks noGrp="1"/>
          </p:cNvSpPr>
          <p:nvPr>
            <p:ph type="title"/>
          </p:nvPr>
        </p:nvSpPr>
        <p:spPr>
          <a:xfrm>
            <a:off x="839784" y="365131"/>
            <a:ext cx="10515600" cy="1325559"/>
          </a:xfrm>
        </p:spPr>
        <p:txBody>
          <a:bodyPr/>
          <a:lstStyle>
            <a:lvl1pPr>
              <a:defRPr/>
            </a:lvl1pPr>
          </a:lstStyle>
          <a:p>
            <a:pPr lvl="0"/>
            <a:r>
              <a:rPr lang="en-GB"/>
              <a:t>Click to edit Master title style</a:t>
            </a:r>
          </a:p>
        </p:txBody>
      </p:sp>
      <p:sp>
        <p:nvSpPr>
          <p:cNvPr id="3" name="Text Placeholder 2">
            <a:extLst>
              <a:ext uri="{FF2B5EF4-FFF2-40B4-BE49-F238E27FC236}">
                <a16:creationId xmlns:a16="http://schemas.microsoft.com/office/drawing/2014/main" id="{188A5DAC-3CE8-0931-ADA6-3C5017F2B3B8}"/>
              </a:ext>
            </a:extLst>
          </p:cNvPr>
          <p:cNvSpPr txBox="1">
            <a:spLocks noGrp="1"/>
          </p:cNvSpPr>
          <p:nvPr>
            <p:ph type="body" idx="1"/>
          </p:nvPr>
        </p:nvSpPr>
        <p:spPr>
          <a:xfrm>
            <a:off x="839785" y="1681160"/>
            <a:ext cx="5157783" cy="823910"/>
          </a:xfrm>
        </p:spPr>
        <p:txBody>
          <a:bodyPr anchor="b"/>
          <a:lstStyle>
            <a:lvl1pPr marL="0" indent="0">
              <a:buNone/>
              <a:defRPr sz="1800" b="1"/>
            </a:lvl1pPr>
          </a:lstStyle>
          <a:p>
            <a:pPr lvl="0"/>
            <a:r>
              <a:rPr lang="en-GB"/>
              <a:t>Click to edit Master text styles</a:t>
            </a:r>
          </a:p>
        </p:txBody>
      </p:sp>
      <p:sp>
        <p:nvSpPr>
          <p:cNvPr id="4" name="Content Placeholder 3">
            <a:extLst>
              <a:ext uri="{FF2B5EF4-FFF2-40B4-BE49-F238E27FC236}">
                <a16:creationId xmlns:a16="http://schemas.microsoft.com/office/drawing/2014/main" id="{E68F1D09-D0F9-FA9A-2A70-47C0A851CEDD}"/>
              </a:ext>
            </a:extLst>
          </p:cNvPr>
          <p:cNvSpPr txBox="1">
            <a:spLocks noGrp="1"/>
          </p:cNvSpPr>
          <p:nvPr>
            <p:ph idx="2"/>
          </p:nvPr>
        </p:nvSpPr>
        <p:spPr>
          <a:xfrm>
            <a:off x="839785" y="2505073"/>
            <a:ext cx="5157783" cy="3684583"/>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8E33C772-446B-CF33-3981-8F69CBB57ED3}"/>
              </a:ext>
            </a:extLst>
          </p:cNvPr>
          <p:cNvSpPr txBox="1">
            <a:spLocks noGrp="1"/>
          </p:cNvSpPr>
          <p:nvPr>
            <p:ph type="body" idx="3"/>
          </p:nvPr>
        </p:nvSpPr>
        <p:spPr>
          <a:xfrm>
            <a:off x="6172200" y="1681160"/>
            <a:ext cx="5183184" cy="823910"/>
          </a:xfrm>
        </p:spPr>
        <p:txBody>
          <a:bodyPr anchor="b"/>
          <a:lstStyle>
            <a:lvl1pPr marL="0" indent="0">
              <a:buNone/>
              <a:defRPr sz="1800" b="1"/>
            </a:lvl1pPr>
          </a:lstStyle>
          <a:p>
            <a:pPr lvl="0"/>
            <a:r>
              <a:rPr lang="en-GB"/>
              <a:t>Click to edit Master text styles</a:t>
            </a:r>
          </a:p>
        </p:txBody>
      </p:sp>
      <p:sp>
        <p:nvSpPr>
          <p:cNvPr id="6" name="Content Placeholder 5">
            <a:extLst>
              <a:ext uri="{FF2B5EF4-FFF2-40B4-BE49-F238E27FC236}">
                <a16:creationId xmlns:a16="http://schemas.microsoft.com/office/drawing/2014/main" id="{6E10242E-1B55-9297-F5EA-CFAF8FAF3C8B}"/>
              </a:ext>
            </a:extLst>
          </p:cNvPr>
          <p:cNvSpPr txBox="1">
            <a:spLocks noGrp="1"/>
          </p:cNvSpPr>
          <p:nvPr>
            <p:ph idx="4"/>
          </p:nvPr>
        </p:nvSpPr>
        <p:spPr>
          <a:xfrm>
            <a:off x="6172200" y="2505073"/>
            <a:ext cx="5183184" cy="3684583"/>
          </a:xfrm>
        </p:spPr>
        <p:txBody>
          <a:bodyPr/>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E07FE4FB-975F-A88E-7155-9A3B528CDC82}"/>
              </a:ext>
            </a:extLst>
          </p:cNvPr>
          <p:cNvSpPr txBox="1">
            <a:spLocks noGrp="1"/>
          </p:cNvSpPr>
          <p:nvPr>
            <p:ph type="dt" sz="half" idx="7"/>
          </p:nvPr>
        </p:nvSpPr>
        <p:spPr/>
        <p:txBody>
          <a:bodyPr/>
          <a:lstStyle>
            <a:lvl1pPr>
              <a:defRPr/>
            </a:lvl1pPr>
          </a:lstStyle>
          <a:p>
            <a:pPr lvl="0"/>
            <a:fld id="{EFE1A351-E29F-4AEF-8154-BFABB916127B}" type="datetime1">
              <a:rPr lang="en-GB"/>
              <a:pPr lvl="0"/>
              <a:t>03/12/2024</a:t>
            </a:fld>
            <a:endParaRPr lang="en-GB"/>
          </a:p>
        </p:txBody>
      </p:sp>
      <p:sp>
        <p:nvSpPr>
          <p:cNvPr id="8" name="Footer Placeholder 7">
            <a:extLst>
              <a:ext uri="{FF2B5EF4-FFF2-40B4-BE49-F238E27FC236}">
                <a16:creationId xmlns:a16="http://schemas.microsoft.com/office/drawing/2014/main" id="{E3D3CE2A-FA73-2A5A-5AC5-14A7F743EC8E}"/>
              </a:ext>
            </a:extLst>
          </p:cNvPr>
          <p:cNvSpPr txBox="1">
            <a:spLocks noGrp="1"/>
          </p:cNvSpPr>
          <p:nvPr>
            <p:ph type="ftr" sz="quarter" idx="9"/>
          </p:nvPr>
        </p:nvSpPr>
        <p:spPr/>
        <p:txBody>
          <a:bodyPr/>
          <a:lstStyle>
            <a:lvl1pPr>
              <a:defRPr/>
            </a:lvl1pPr>
          </a:lstStyle>
          <a:p>
            <a:pPr lvl="0"/>
            <a:endParaRPr lang="en-GB"/>
          </a:p>
        </p:txBody>
      </p:sp>
      <p:sp>
        <p:nvSpPr>
          <p:cNvPr id="9" name="Slide Number Placeholder 8">
            <a:extLst>
              <a:ext uri="{FF2B5EF4-FFF2-40B4-BE49-F238E27FC236}">
                <a16:creationId xmlns:a16="http://schemas.microsoft.com/office/drawing/2014/main" id="{1D9BCB67-57D5-4A4F-BB6B-5C46EEBA61C8}"/>
              </a:ext>
            </a:extLst>
          </p:cNvPr>
          <p:cNvSpPr txBox="1">
            <a:spLocks noGrp="1"/>
          </p:cNvSpPr>
          <p:nvPr>
            <p:ph type="sldNum" sz="quarter" idx="8"/>
          </p:nvPr>
        </p:nvSpPr>
        <p:spPr/>
        <p:txBody>
          <a:bodyPr/>
          <a:lstStyle>
            <a:lvl1pPr>
              <a:defRPr/>
            </a:lvl1pPr>
          </a:lstStyle>
          <a:p>
            <a:pPr lvl="0"/>
            <a:fld id="{2D9A0342-2466-4758-A7FA-EE25E70F420B}" type="slidenum">
              <a:t>‹#›</a:t>
            </a:fld>
            <a:endParaRPr lang="en-GB"/>
          </a:p>
        </p:txBody>
      </p:sp>
    </p:spTree>
    <p:extLst>
      <p:ext uri="{BB962C8B-B14F-4D97-AF65-F5344CB8AC3E}">
        <p14:creationId xmlns:p14="http://schemas.microsoft.com/office/powerpoint/2010/main" val="35623712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FBB60-D178-6FFC-56C4-B65722CC1EB3}"/>
              </a:ext>
            </a:extLst>
          </p:cNvPr>
          <p:cNvSpPr txBox="1">
            <a:spLocks noGrp="1"/>
          </p:cNvSpPr>
          <p:nvPr>
            <p:ph type="title"/>
          </p:nvPr>
        </p:nvSpPr>
        <p:spPr/>
        <p:txBody>
          <a:bodyPr/>
          <a:lstStyle>
            <a:lvl1pPr>
              <a:defRPr/>
            </a:lvl1pPr>
          </a:lstStyle>
          <a:p>
            <a:pPr lvl="0"/>
            <a:r>
              <a:rPr lang="en-GB"/>
              <a:t>Click to edit Master title style</a:t>
            </a:r>
          </a:p>
        </p:txBody>
      </p:sp>
      <p:sp>
        <p:nvSpPr>
          <p:cNvPr id="3" name="Date Placeholder 2">
            <a:extLst>
              <a:ext uri="{FF2B5EF4-FFF2-40B4-BE49-F238E27FC236}">
                <a16:creationId xmlns:a16="http://schemas.microsoft.com/office/drawing/2014/main" id="{D8E39D92-3097-48B1-91FD-C3BFDB3E46CE}"/>
              </a:ext>
            </a:extLst>
          </p:cNvPr>
          <p:cNvSpPr txBox="1">
            <a:spLocks noGrp="1"/>
          </p:cNvSpPr>
          <p:nvPr>
            <p:ph type="dt" sz="half" idx="7"/>
          </p:nvPr>
        </p:nvSpPr>
        <p:spPr/>
        <p:txBody>
          <a:bodyPr/>
          <a:lstStyle>
            <a:lvl1pPr>
              <a:defRPr/>
            </a:lvl1pPr>
          </a:lstStyle>
          <a:p>
            <a:pPr lvl="0"/>
            <a:fld id="{4578437D-458B-44C6-9621-AEA4753CADAA}" type="datetime1">
              <a:rPr lang="en-GB"/>
              <a:pPr lvl="0"/>
              <a:t>03/12/2024</a:t>
            </a:fld>
            <a:endParaRPr lang="en-GB"/>
          </a:p>
        </p:txBody>
      </p:sp>
      <p:sp>
        <p:nvSpPr>
          <p:cNvPr id="4" name="Footer Placeholder 3">
            <a:extLst>
              <a:ext uri="{FF2B5EF4-FFF2-40B4-BE49-F238E27FC236}">
                <a16:creationId xmlns:a16="http://schemas.microsoft.com/office/drawing/2014/main" id="{7CAD4572-983E-DDD2-42DF-C87EF07382A3}"/>
              </a:ext>
            </a:extLst>
          </p:cNvPr>
          <p:cNvSpPr txBox="1">
            <a:spLocks noGrp="1"/>
          </p:cNvSpPr>
          <p:nvPr>
            <p:ph type="ftr" sz="quarter" idx="9"/>
          </p:nvPr>
        </p:nvSpPr>
        <p:spPr/>
        <p:txBody>
          <a:bodyPr/>
          <a:lstStyle>
            <a:lvl1pPr>
              <a:defRPr/>
            </a:lvl1pPr>
          </a:lstStyle>
          <a:p>
            <a:pPr lvl="0"/>
            <a:endParaRPr lang="en-GB"/>
          </a:p>
        </p:txBody>
      </p:sp>
      <p:sp>
        <p:nvSpPr>
          <p:cNvPr id="5" name="Slide Number Placeholder 4">
            <a:extLst>
              <a:ext uri="{FF2B5EF4-FFF2-40B4-BE49-F238E27FC236}">
                <a16:creationId xmlns:a16="http://schemas.microsoft.com/office/drawing/2014/main" id="{0DE9B93F-5503-4D0C-629F-DC82F944E5B7}"/>
              </a:ext>
            </a:extLst>
          </p:cNvPr>
          <p:cNvSpPr txBox="1">
            <a:spLocks noGrp="1"/>
          </p:cNvSpPr>
          <p:nvPr>
            <p:ph type="sldNum" sz="quarter" idx="8"/>
          </p:nvPr>
        </p:nvSpPr>
        <p:spPr/>
        <p:txBody>
          <a:bodyPr/>
          <a:lstStyle>
            <a:lvl1pPr>
              <a:defRPr/>
            </a:lvl1pPr>
          </a:lstStyle>
          <a:p>
            <a:pPr lvl="0"/>
            <a:fld id="{7F62C2E0-A0FA-4AAB-880F-DA5E7C5B9D71}" type="slidenum">
              <a:t>‹#›</a:t>
            </a:fld>
            <a:endParaRPr lang="en-GB"/>
          </a:p>
        </p:txBody>
      </p:sp>
    </p:spTree>
    <p:extLst>
      <p:ext uri="{BB962C8B-B14F-4D97-AF65-F5344CB8AC3E}">
        <p14:creationId xmlns:p14="http://schemas.microsoft.com/office/powerpoint/2010/main" val="19257906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E28C51-25A3-131E-2720-C7E82EF6EC66}"/>
              </a:ext>
            </a:extLst>
          </p:cNvPr>
          <p:cNvSpPr txBox="1">
            <a:spLocks noGrp="1"/>
          </p:cNvSpPr>
          <p:nvPr>
            <p:ph type="dt" sz="half" idx="7"/>
          </p:nvPr>
        </p:nvSpPr>
        <p:spPr/>
        <p:txBody>
          <a:bodyPr/>
          <a:lstStyle>
            <a:lvl1pPr>
              <a:defRPr/>
            </a:lvl1pPr>
          </a:lstStyle>
          <a:p>
            <a:pPr lvl="0"/>
            <a:fld id="{5C34A0BC-141C-411D-8F40-6C8DDD977EF9}" type="datetime1">
              <a:rPr lang="en-GB"/>
              <a:pPr lvl="0"/>
              <a:t>03/12/2024</a:t>
            </a:fld>
            <a:endParaRPr lang="en-GB"/>
          </a:p>
        </p:txBody>
      </p:sp>
      <p:sp>
        <p:nvSpPr>
          <p:cNvPr id="3" name="Footer Placeholder 2">
            <a:extLst>
              <a:ext uri="{FF2B5EF4-FFF2-40B4-BE49-F238E27FC236}">
                <a16:creationId xmlns:a16="http://schemas.microsoft.com/office/drawing/2014/main" id="{1EA4F74A-19D8-ECA3-B795-978BAD812342}"/>
              </a:ext>
            </a:extLst>
          </p:cNvPr>
          <p:cNvSpPr txBox="1">
            <a:spLocks noGrp="1"/>
          </p:cNvSpPr>
          <p:nvPr>
            <p:ph type="ftr" sz="quarter" idx="9"/>
          </p:nvPr>
        </p:nvSpPr>
        <p:spPr/>
        <p:txBody>
          <a:bodyPr/>
          <a:lstStyle>
            <a:lvl1pPr>
              <a:defRPr/>
            </a:lvl1pPr>
          </a:lstStyle>
          <a:p>
            <a:pPr lvl="0"/>
            <a:endParaRPr lang="en-GB"/>
          </a:p>
        </p:txBody>
      </p:sp>
      <p:sp>
        <p:nvSpPr>
          <p:cNvPr id="4" name="Slide Number Placeholder 3">
            <a:extLst>
              <a:ext uri="{FF2B5EF4-FFF2-40B4-BE49-F238E27FC236}">
                <a16:creationId xmlns:a16="http://schemas.microsoft.com/office/drawing/2014/main" id="{04A84469-13D6-64BC-3AF6-90109111F7AB}"/>
              </a:ext>
            </a:extLst>
          </p:cNvPr>
          <p:cNvSpPr txBox="1">
            <a:spLocks noGrp="1"/>
          </p:cNvSpPr>
          <p:nvPr>
            <p:ph type="sldNum" sz="quarter" idx="8"/>
          </p:nvPr>
        </p:nvSpPr>
        <p:spPr/>
        <p:txBody>
          <a:bodyPr/>
          <a:lstStyle>
            <a:lvl1pPr>
              <a:defRPr/>
            </a:lvl1pPr>
          </a:lstStyle>
          <a:p>
            <a:pPr lvl="0"/>
            <a:fld id="{681F5768-307C-4532-95E1-46A5AB41ED88}" type="slidenum">
              <a:t>‹#›</a:t>
            </a:fld>
            <a:endParaRPr lang="en-GB"/>
          </a:p>
        </p:txBody>
      </p:sp>
    </p:spTree>
    <p:extLst>
      <p:ext uri="{BB962C8B-B14F-4D97-AF65-F5344CB8AC3E}">
        <p14:creationId xmlns:p14="http://schemas.microsoft.com/office/powerpoint/2010/main" val="15443189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32455-82CF-AE22-D64F-E23F4098F499}"/>
              </a:ext>
            </a:extLst>
          </p:cNvPr>
          <p:cNvSpPr txBox="1">
            <a:spLocks noGrp="1"/>
          </p:cNvSpPr>
          <p:nvPr>
            <p:ph type="title"/>
          </p:nvPr>
        </p:nvSpPr>
        <p:spPr>
          <a:xfrm>
            <a:off x="839784" y="457200"/>
            <a:ext cx="3932240" cy="1600200"/>
          </a:xfrm>
        </p:spPr>
        <p:txBody>
          <a:bodyPr anchor="b"/>
          <a:lstStyle>
            <a:lvl1pPr>
              <a:defRPr sz="2400"/>
            </a:lvl1pPr>
          </a:lstStyle>
          <a:p>
            <a:pPr lvl="0"/>
            <a:r>
              <a:rPr lang="en-GB"/>
              <a:t>Click to edit Master title style</a:t>
            </a:r>
          </a:p>
        </p:txBody>
      </p:sp>
      <p:sp>
        <p:nvSpPr>
          <p:cNvPr id="3" name="Content Placeholder 2">
            <a:extLst>
              <a:ext uri="{FF2B5EF4-FFF2-40B4-BE49-F238E27FC236}">
                <a16:creationId xmlns:a16="http://schemas.microsoft.com/office/drawing/2014/main" id="{7E9DE920-F379-9594-C2B6-7FDD5E6DA78E}"/>
              </a:ext>
            </a:extLst>
          </p:cNvPr>
          <p:cNvSpPr txBox="1">
            <a:spLocks noGrp="1"/>
          </p:cNvSpPr>
          <p:nvPr>
            <p:ph idx="1"/>
          </p:nvPr>
        </p:nvSpPr>
        <p:spPr>
          <a:xfrm>
            <a:off x="5183184" y="987425"/>
            <a:ext cx="6172200" cy="4873623"/>
          </a:xfrm>
        </p:spPr>
        <p:txBody>
          <a:bodyPr/>
          <a:lstStyle>
            <a:lvl1pPr>
              <a:defRPr sz="2400"/>
            </a:lvl1pPr>
            <a:lvl2pPr>
              <a:defRPr sz="2100"/>
            </a:lvl2pPr>
            <a:lvl3pPr>
              <a:defRPr sz="1800"/>
            </a:lvl3pPr>
            <a:lvl4pPr>
              <a:defRPr sz="1500"/>
            </a:lvl4pPr>
            <a:lvl5pPr>
              <a:defRPr sz="15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3A8393B0-3FC0-C117-78AD-29315DFA5D4F}"/>
              </a:ext>
            </a:extLst>
          </p:cNvPr>
          <p:cNvSpPr txBox="1">
            <a:spLocks noGrp="1"/>
          </p:cNvSpPr>
          <p:nvPr>
            <p:ph type="body" idx="2"/>
          </p:nvPr>
        </p:nvSpPr>
        <p:spPr>
          <a:xfrm>
            <a:off x="839784" y="2057400"/>
            <a:ext cx="3932240" cy="3811584"/>
          </a:xfrm>
        </p:spPr>
        <p:txBody>
          <a:bodyPr/>
          <a:lstStyle>
            <a:lvl1pPr marL="0" indent="0">
              <a:buNone/>
              <a:defRPr sz="1200"/>
            </a:lvl1pPr>
          </a:lstStyle>
          <a:p>
            <a:pPr lvl="0"/>
            <a:r>
              <a:rPr lang="en-GB"/>
              <a:t>Click to edit Master text styles</a:t>
            </a:r>
          </a:p>
        </p:txBody>
      </p:sp>
      <p:sp>
        <p:nvSpPr>
          <p:cNvPr id="5" name="Date Placeholder 4">
            <a:extLst>
              <a:ext uri="{FF2B5EF4-FFF2-40B4-BE49-F238E27FC236}">
                <a16:creationId xmlns:a16="http://schemas.microsoft.com/office/drawing/2014/main" id="{F7EA6258-371F-96C9-42A7-4A7A7E589801}"/>
              </a:ext>
            </a:extLst>
          </p:cNvPr>
          <p:cNvSpPr txBox="1">
            <a:spLocks noGrp="1"/>
          </p:cNvSpPr>
          <p:nvPr>
            <p:ph type="dt" sz="half" idx="7"/>
          </p:nvPr>
        </p:nvSpPr>
        <p:spPr/>
        <p:txBody>
          <a:bodyPr/>
          <a:lstStyle>
            <a:lvl1pPr>
              <a:defRPr/>
            </a:lvl1pPr>
          </a:lstStyle>
          <a:p>
            <a:pPr lvl="0"/>
            <a:fld id="{C456CA0C-59E9-44BB-A6CF-D9E2DC82B45F}" type="datetime1">
              <a:rPr lang="en-GB"/>
              <a:pPr lvl="0"/>
              <a:t>03/12/2024</a:t>
            </a:fld>
            <a:endParaRPr lang="en-GB"/>
          </a:p>
        </p:txBody>
      </p:sp>
      <p:sp>
        <p:nvSpPr>
          <p:cNvPr id="6" name="Footer Placeholder 5">
            <a:extLst>
              <a:ext uri="{FF2B5EF4-FFF2-40B4-BE49-F238E27FC236}">
                <a16:creationId xmlns:a16="http://schemas.microsoft.com/office/drawing/2014/main" id="{68D19EE0-58E3-85D5-4C16-DB6D4CF1F1F6}"/>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379E8831-B094-113E-B020-F5941E9E210F}"/>
              </a:ext>
            </a:extLst>
          </p:cNvPr>
          <p:cNvSpPr txBox="1">
            <a:spLocks noGrp="1"/>
          </p:cNvSpPr>
          <p:nvPr>
            <p:ph type="sldNum" sz="quarter" idx="8"/>
          </p:nvPr>
        </p:nvSpPr>
        <p:spPr/>
        <p:txBody>
          <a:bodyPr/>
          <a:lstStyle>
            <a:lvl1pPr>
              <a:defRPr/>
            </a:lvl1pPr>
          </a:lstStyle>
          <a:p>
            <a:pPr lvl="0"/>
            <a:fld id="{FF839F60-EF7C-4487-BB98-7B8BFF072B3A}" type="slidenum">
              <a:t>‹#›</a:t>
            </a:fld>
            <a:endParaRPr lang="en-GB"/>
          </a:p>
        </p:txBody>
      </p:sp>
    </p:spTree>
    <p:extLst>
      <p:ext uri="{BB962C8B-B14F-4D97-AF65-F5344CB8AC3E}">
        <p14:creationId xmlns:p14="http://schemas.microsoft.com/office/powerpoint/2010/main" val="38936176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A3D55-3D47-B1DA-2E5D-5CC1AB24DE81}"/>
              </a:ext>
            </a:extLst>
          </p:cNvPr>
          <p:cNvSpPr txBox="1">
            <a:spLocks noGrp="1"/>
          </p:cNvSpPr>
          <p:nvPr>
            <p:ph type="title"/>
          </p:nvPr>
        </p:nvSpPr>
        <p:spPr>
          <a:xfrm>
            <a:off x="839784" y="457200"/>
            <a:ext cx="3932240" cy="1600200"/>
          </a:xfrm>
        </p:spPr>
        <p:txBody>
          <a:bodyPr anchor="b"/>
          <a:lstStyle>
            <a:lvl1pPr>
              <a:defRPr sz="2400"/>
            </a:lvl1pPr>
          </a:lstStyle>
          <a:p>
            <a:pPr lvl="0"/>
            <a:r>
              <a:rPr lang="en-GB"/>
              <a:t>Click to edit Master title style</a:t>
            </a:r>
          </a:p>
        </p:txBody>
      </p:sp>
      <p:sp>
        <p:nvSpPr>
          <p:cNvPr id="3" name="Picture Placeholder 2">
            <a:extLst>
              <a:ext uri="{FF2B5EF4-FFF2-40B4-BE49-F238E27FC236}">
                <a16:creationId xmlns:a16="http://schemas.microsoft.com/office/drawing/2014/main" id="{7D7030D4-B5C8-5B1F-1E3F-ECC968A0BFD4}"/>
              </a:ext>
            </a:extLst>
          </p:cNvPr>
          <p:cNvSpPr txBox="1">
            <a:spLocks noGrp="1"/>
          </p:cNvSpPr>
          <p:nvPr>
            <p:ph type="pic" idx="1"/>
          </p:nvPr>
        </p:nvSpPr>
        <p:spPr>
          <a:xfrm>
            <a:off x="5183184" y="987425"/>
            <a:ext cx="6172200" cy="4873623"/>
          </a:xfrm>
        </p:spPr>
        <p:txBody>
          <a:bodyPr/>
          <a:lstStyle>
            <a:lvl1pPr marL="0" indent="0">
              <a:buNone/>
              <a:defRPr sz="2400"/>
            </a:lvl1pPr>
          </a:lstStyle>
          <a:p>
            <a:pPr lvl="0"/>
            <a:endParaRPr lang="en-GB"/>
          </a:p>
        </p:txBody>
      </p:sp>
      <p:sp>
        <p:nvSpPr>
          <p:cNvPr id="4" name="Text Placeholder 3">
            <a:extLst>
              <a:ext uri="{FF2B5EF4-FFF2-40B4-BE49-F238E27FC236}">
                <a16:creationId xmlns:a16="http://schemas.microsoft.com/office/drawing/2014/main" id="{879CA6CF-3738-F4F9-758E-4B122AA3ADAF}"/>
              </a:ext>
            </a:extLst>
          </p:cNvPr>
          <p:cNvSpPr txBox="1">
            <a:spLocks noGrp="1"/>
          </p:cNvSpPr>
          <p:nvPr>
            <p:ph type="body" idx="2"/>
          </p:nvPr>
        </p:nvSpPr>
        <p:spPr>
          <a:xfrm>
            <a:off x="839784" y="2057400"/>
            <a:ext cx="3932240" cy="3811584"/>
          </a:xfrm>
        </p:spPr>
        <p:txBody>
          <a:bodyPr/>
          <a:lstStyle>
            <a:lvl1pPr marL="0" indent="0">
              <a:buNone/>
              <a:defRPr sz="1200"/>
            </a:lvl1pPr>
          </a:lstStyle>
          <a:p>
            <a:pPr lvl="0"/>
            <a:r>
              <a:rPr lang="en-GB"/>
              <a:t>Click to edit Master text styles</a:t>
            </a:r>
          </a:p>
        </p:txBody>
      </p:sp>
      <p:sp>
        <p:nvSpPr>
          <p:cNvPr id="5" name="Date Placeholder 4">
            <a:extLst>
              <a:ext uri="{FF2B5EF4-FFF2-40B4-BE49-F238E27FC236}">
                <a16:creationId xmlns:a16="http://schemas.microsoft.com/office/drawing/2014/main" id="{C7EBBEA5-1A52-873B-6AA3-35C971118982}"/>
              </a:ext>
            </a:extLst>
          </p:cNvPr>
          <p:cNvSpPr txBox="1">
            <a:spLocks noGrp="1"/>
          </p:cNvSpPr>
          <p:nvPr>
            <p:ph type="dt" sz="half" idx="7"/>
          </p:nvPr>
        </p:nvSpPr>
        <p:spPr/>
        <p:txBody>
          <a:bodyPr/>
          <a:lstStyle>
            <a:lvl1pPr>
              <a:defRPr/>
            </a:lvl1pPr>
          </a:lstStyle>
          <a:p>
            <a:pPr lvl="0"/>
            <a:fld id="{02A56442-5D4D-4B2C-93F2-0A1ED75FF3F8}" type="datetime1">
              <a:rPr lang="en-GB"/>
              <a:pPr lvl="0"/>
              <a:t>03/12/2024</a:t>
            </a:fld>
            <a:endParaRPr lang="en-GB"/>
          </a:p>
        </p:txBody>
      </p:sp>
      <p:sp>
        <p:nvSpPr>
          <p:cNvPr id="6" name="Footer Placeholder 5">
            <a:extLst>
              <a:ext uri="{FF2B5EF4-FFF2-40B4-BE49-F238E27FC236}">
                <a16:creationId xmlns:a16="http://schemas.microsoft.com/office/drawing/2014/main" id="{C0432603-1BDA-DF07-3511-7DF65B140248}"/>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D508D987-F81E-0A8C-0C21-96207B5913FD}"/>
              </a:ext>
            </a:extLst>
          </p:cNvPr>
          <p:cNvSpPr txBox="1">
            <a:spLocks noGrp="1"/>
          </p:cNvSpPr>
          <p:nvPr>
            <p:ph type="sldNum" sz="quarter" idx="8"/>
          </p:nvPr>
        </p:nvSpPr>
        <p:spPr/>
        <p:txBody>
          <a:bodyPr/>
          <a:lstStyle>
            <a:lvl1pPr>
              <a:defRPr/>
            </a:lvl1pPr>
          </a:lstStyle>
          <a:p>
            <a:pPr lvl="0"/>
            <a:fld id="{432D76A6-7302-48BB-AC8C-4994EF7F3176}" type="slidenum">
              <a:t>‹#›</a:t>
            </a:fld>
            <a:endParaRPr lang="en-GB"/>
          </a:p>
        </p:txBody>
      </p:sp>
    </p:spTree>
    <p:extLst>
      <p:ext uri="{BB962C8B-B14F-4D97-AF65-F5344CB8AC3E}">
        <p14:creationId xmlns:p14="http://schemas.microsoft.com/office/powerpoint/2010/main" val="3290231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D1A69-4EB3-B457-80E9-4BBB4A08DED0}"/>
              </a:ext>
            </a:extLst>
          </p:cNvPr>
          <p:cNvSpPr txBox="1">
            <a:spLocks noGrp="1"/>
          </p:cNvSpPr>
          <p:nvPr>
            <p:ph type="title"/>
          </p:nvPr>
        </p:nvSpPr>
        <p:spPr/>
        <p:txBody>
          <a:bodyPr/>
          <a:lstStyle>
            <a:lvl1pPr>
              <a:defRPr/>
            </a:lvl1pPr>
          </a:lstStyle>
          <a:p>
            <a:pPr lvl="0"/>
            <a:r>
              <a:rPr lang="en-GB"/>
              <a:t>Click to edit Master title style</a:t>
            </a:r>
          </a:p>
        </p:txBody>
      </p:sp>
      <p:sp>
        <p:nvSpPr>
          <p:cNvPr id="3" name="Vertical Text Placeholder 2">
            <a:extLst>
              <a:ext uri="{FF2B5EF4-FFF2-40B4-BE49-F238E27FC236}">
                <a16:creationId xmlns:a16="http://schemas.microsoft.com/office/drawing/2014/main" id="{51D8CA3D-29BC-8F23-1425-DC7705A853EF}"/>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BFA41E0-A947-EEB2-F991-0CD77DD1D6EC}"/>
              </a:ext>
            </a:extLst>
          </p:cNvPr>
          <p:cNvSpPr txBox="1">
            <a:spLocks noGrp="1"/>
          </p:cNvSpPr>
          <p:nvPr>
            <p:ph type="dt" sz="half" idx="7"/>
          </p:nvPr>
        </p:nvSpPr>
        <p:spPr/>
        <p:txBody>
          <a:bodyPr/>
          <a:lstStyle>
            <a:lvl1pPr>
              <a:defRPr/>
            </a:lvl1pPr>
          </a:lstStyle>
          <a:p>
            <a:pPr lvl="0"/>
            <a:fld id="{CB149ACE-DB3C-497D-A674-3786CC58E760}" type="datetime1">
              <a:rPr lang="en-GB"/>
              <a:pPr lvl="0"/>
              <a:t>03/12/2024</a:t>
            </a:fld>
            <a:endParaRPr lang="en-GB"/>
          </a:p>
        </p:txBody>
      </p:sp>
      <p:sp>
        <p:nvSpPr>
          <p:cNvPr id="5" name="Footer Placeholder 4">
            <a:extLst>
              <a:ext uri="{FF2B5EF4-FFF2-40B4-BE49-F238E27FC236}">
                <a16:creationId xmlns:a16="http://schemas.microsoft.com/office/drawing/2014/main" id="{E0B04BBA-2B44-6A14-8240-8304CD8256FA}"/>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5B944A6F-C778-A634-9FA0-79B4321B82E9}"/>
              </a:ext>
            </a:extLst>
          </p:cNvPr>
          <p:cNvSpPr txBox="1">
            <a:spLocks noGrp="1"/>
          </p:cNvSpPr>
          <p:nvPr>
            <p:ph type="sldNum" sz="quarter" idx="8"/>
          </p:nvPr>
        </p:nvSpPr>
        <p:spPr/>
        <p:txBody>
          <a:bodyPr/>
          <a:lstStyle>
            <a:lvl1pPr>
              <a:defRPr/>
            </a:lvl1pPr>
          </a:lstStyle>
          <a:p>
            <a:pPr lvl="0"/>
            <a:fld id="{1B494D24-0B0F-4A26-BD8B-7A78B507063F}" type="slidenum">
              <a:t>‹#›</a:t>
            </a:fld>
            <a:endParaRPr lang="en-GB"/>
          </a:p>
        </p:txBody>
      </p:sp>
    </p:spTree>
    <p:extLst>
      <p:ext uri="{BB962C8B-B14F-4D97-AF65-F5344CB8AC3E}">
        <p14:creationId xmlns:p14="http://schemas.microsoft.com/office/powerpoint/2010/main" val="6033085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B9C7E3-1743-AEC2-B446-1DD9C69F94A4}"/>
              </a:ext>
            </a:extLst>
          </p:cNvPr>
          <p:cNvSpPr txBox="1">
            <a:spLocks noGrp="1"/>
          </p:cNvSpPr>
          <p:nvPr>
            <p:ph type="title" orient="vert"/>
          </p:nvPr>
        </p:nvSpPr>
        <p:spPr>
          <a:xfrm>
            <a:off x="8724904" y="365129"/>
            <a:ext cx="2628899" cy="5811834"/>
          </a:xfrm>
        </p:spPr>
        <p:txBody>
          <a:bodyPr vert="eaVert"/>
          <a:lstStyle>
            <a:lvl1pPr>
              <a:defRPr/>
            </a:lvl1pPr>
          </a:lstStyle>
          <a:p>
            <a:pPr lvl="0"/>
            <a:r>
              <a:rPr lang="en-GB"/>
              <a:t>Click to edit Master title style</a:t>
            </a:r>
          </a:p>
        </p:txBody>
      </p:sp>
      <p:sp>
        <p:nvSpPr>
          <p:cNvPr id="3" name="Vertical Text Placeholder 2">
            <a:extLst>
              <a:ext uri="{FF2B5EF4-FFF2-40B4-BE49-F238E27FC236}">
                <a16:creationId xmlns:a16="http://schemas.microsoft.com/office/drawing/2014/main" id="{811A3424-5EF6-2D25-03E5-BB7EFA3DEFF7}"/>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023B7DE-0CD8-36C3-E9E8-509FE5AFB0F6}"/>
              </a:ext>
            </a:extLst>
          </p:cNvPr>
          <p:cNvSpPr txBox="1">
            <a:spLocks noGrp="1"/>
          </p:cNvSpPr>
          <p:nvPr>
            <p:ph type="dt" sz="half" idx="7"/>
          </p:nvPr>
        </p:nvSpPr>
        <p:spPr/>
        <p:txBody>
          <a:bodyPr/>
          <a:lstStyle>
            <a:lvl1pPr>
              <a:defRPr/>
            </a:lvl1pPr>
          </a:lstStyle>
          <a:p>
            <a:pPr lvl="0"/>
            <a:fld id="{BDE952D7-C3A5-40DF-9B31-C20C87648D74}" type="datetime1">
              <a:rPr lang="en-GB"/>
              <a:pPr lvl="0"/>
              <a:t>03/12/2024</a:t>
            </a:fld>
            <a:endParaRPr lang="en-GB"/>
          </a:p>
        </p:txBody>
      </p:sp>
      <p:sp>
        <p:nvSpPr>
          <p:cNvPr id="5" name="Footer Placeholder 4">
            <a:extLst>
              <a:ext uri="{FF2B5EF4-FFF2-40B4-BE49-F238E27FC236}">
                <a16:creationId xmlns:a16="http://schemas.microsoft.com/office/drawing/2014/main" id="{F7B319F8-1CDA-48AE-B835-4A8931E72C6B}"/>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9E904241-2395-92B3-C96F-1B75E96BA194}"/>
              </a:ext>
            </a:extLst>
          </p:cNvPr>
          <p:cNvSpPr txBox="1">
            <a:spLocks noGrp="1"/>
          </p:cNvSpPr>
          <p:nvPr>
            <p:ph type="sldNum" sz="quarter" idx="8"/>
          </p:nvPr>
        </p:nvSpPr>
        <p:spPr/>
        <p:txBody>
          <a:bodyPr/>
          <a:lstStyle>
            <a:lvl1pPr>
              <a:defRPr/>
            </a:lvl1pPr>
          </a:lstStyle>
          <a:p>
            <a:pPr lvl="0"/>
            <a:fld id="{B4AA08FF-FB4F-416B-AAF9-19F5A4216726}" type="slidenum">
              <a:t>‹#›</a:t>
            </a:fld>
            <a:endParaRPr lang="en-GB"/>
          </a:p>
        </p:txBody>
      </p:sp>
    </p:spTree>
    <p:extLst>
      <p:ext uri="{BB962C8B-B14F-4D97-AF65-F5344CB8AC3E}">
        <p14:creationId xmlns:p14="http://schemas.microsoft.com/office/powerpoint/2010/main" val="26407396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8123A4-8C49-E01E-8BDB-EC48CD1744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FA537D-2D80-9F5D-2A15-8445B7FFEA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873C3D-342F-AC1B-745B-7C7B7E074B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96C7F83-8973-92AD-0631-040CEB87BB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1DC2DA3-6D4D-35F2-A9D1-4A755402B9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6F2DB-FE57-4982-A4AC-576111B31795}" type="slidenum">
              <a:rPr lang="en-GB" smtClean="0"/>
              <a:t>‹#›</a:t>
            </a:fld>
            <a:endParaRPr lang="en-GB"/>
          </a:p>
        </p:txBody>
      </p:sp>
    </p:spTree>
    <p:extLst>
      <p:ext uri="{BB962C8B-B14F-4D97-AF65-F5344CB8AC3E}">
        <p14:creationId xmlns:p14="http://schemas.microsoft.com/office/powerpoint/2010/main" val="2215955405"/>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3A8683-660C-4AF6-DEC2-7A4F83A94AE3}"/>
              </a:ext>
            </a:extLst>
          </p:cNvPr>
          <p:cNvSpPr txBox="1">
            <a:spLocks noGrp="1"/>
          </p:cNvSpPr>
          <p:nvPr>
            <p:ph type="title"/>
          </p:nvPr>
        </p:nvSpPr>
        <p:spPr>
          <a:xfrm>
            <a:off x="838203" y="365131"/>
            <a:ext cx="10515600" cy="1325559"/>
          </a:xfrm>
          <a:prstGeom prst="rect">
            <a:avLst/>
          </a:prstGeom>
          <a:noFill/>
          <a:ln>
            <a:noFill/>
          </a:ln>
        </p:spPr>
        <p:txBody>
          <a:bodyPr vert="horz" wrap="square" lIns="91440" tIns="45720" rIns="91440" bIns="45720" anchor="ctr" anchorCtr="0" compatLnSpc="1">
            <a:normAutofit/>
          </a:bodyPr>
          <a:lstStyle/>
          <a:p>
            <a:pPr lvl="0"/>
            <a:r>
              <a:rPr lang="en-GB"/>
              <a:t>Click to edit Master title style</a:t>
            </a:r>
          </a:p>
        </p:txBody>
      </p:sp>
      <p:sp>
        <p:nvSpPr>
          <p:cNvPr id="3" name="Text Placeholder 2">
            <a:extLst>
              <a:ext uri="{FF2B5EF4-FFF2-40B4-BE49-F238E27FC236}">
                <a16:creationId xmlns:a16="http://schemas.microsoft.com/office/drawing/2014/main" id="{BD1865B4-D450-6666-ABD4-9315C86761E4}"/>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0327692-BEE6-A6CC-2B03-FD2C74E3A3FF}"/>
              </a:ext>
            </a:extLst>
          </p:cNvPr>
          <p:cNvSpPr txBox="1">
            <a:spLocks noGrp="1"/>
          </p:cNvSpPr>
          <p:nvPr>
            <p:ph type="dt" sz="half" idx="2"/>
          </p:nvPr>
        </p:nvSpPr>
        <p:spPr>
          <a:xfrm>
            <a:off x="838203" y="6356353"/>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685800" rtl="0" fontAlgn="auto" hangingPunct="1">
              <a:lnSpc>
                <a:spcPct val="100000"/>
              </a:lnSpc>
              <a:spcBef>
                <a:spcPts val="0"/>
              </a:spcBef>
              <a:spcAft>
                <a:spcPts val="0"/>
              </a:spcAft>
              <a:buNone/>
              <a:tabLst/>
              <a:defRPr lang="en-GB" sz="900" b="0" i="0" u="none" strike="noStrike" kern="1200" cap="none" spc="0" baseline="0">
                <a:solidFill>
                  <a:srgbClr val="898989"/>
                </a:solidFill>
                <a:uFillTx/>
                <a:latin typeface="Calibri"/>
              </a:defRPr>
            </a:lvl1pPr>
          </a:lstStyle>
          <a:p>
            <a:pPr lvl="0"/>
            <a:fld id="{050EA3CE-E672-4A4C-9689-EC031B6EDBAE}" type="datetime1">
              <a:rPr lang="en-GB"/>
              <a:pPr lvl="0"/>
              <a:t>03/12/2024</a:t>
            </a:fld>
            <a:endParaRPr lang="en-GB"/>
          </a:p>
        </p:txBody>
      </p:sp>
      <p:sp>
        <p:nvSpPr>
          <p:cNvPr id="5" name="Footer Placeholder 4">
            <a:extLst>
              <a:ext uri="{FF2B5EF4-FFF2-40B4-BE49-F238E27FC236}">
                <a16:creationId xmlns:a16="http://schemas.microsoft.com/office/drawing/2014/main" id="{E6C6517A-CA9C-2904-B132-79AF6F3F72C7}"/>
              </a:ext>
            </a:extLst>
          </p:cNvPr>
          <p:cNvSpPr txBox="1">
            <a:spLocks noGrp="1"/>
          </p:cNvSpPr>
          <p:nvPr>
            <p:ph type="ftr" sz="quarter" idx="3"/>
          </p:nvPr>
        </p:nvSpPr>
        <p:spPr>
          <a:xfrm>
            <a:off x="4038603" y="6356353"/>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685800" rtl="0" fontAlgn="auto" hangingPunct="1">
              <a:lnSpc>
                <a:spcPct val="100000"/>
              </a:lnSpc>
              <a:spcBef>
                <a:spcPts val="0"/>
              </a:spcBef>
              <a:spcAft>
                <a:spcPts val="0"/>
              </a:spcAft>
              <a:buNone/>
              <a:tabLst/>
              <a:defRPr lang="en-GB" sz="900" b="0" i="0" u="none" strike="noStrike" kern="1200" cap="none" spc="0" baseline="0">
                <a:solidFill>
                  <a:srgbClr val="898989"/>
                </a:solidFill>
                <a:uFillTx/>
                <a:latin typeface="Calibri"/>
              </a:defRPr>
            </a:lvl1pPr>
          </a:lstStyle>
          <a:p>
            <a:pPr lvl="0"/>
            <a:endParaRPr lang="en-GB"/>
          </a:p>
        </p:txBody>
      </p:sp>
      <p:sp>
        <p:nvSpPr>
          <p:cNvPr id="6" name="Slide Number Placeholder 5">
            <a:extLst>
              <a:ext uri="{FF2B5EF4-FFF2-40B4-BE49-F238E27FC236}">
                <a16:creationId xmlns:a16="http://schemas.microsoft.com/office/drawing/2014/main" id="{4F169398-1B0D-8386-DD16-470F088B3CCD}"/>
              </a:ext>
            </a:extLst>
          </p:cNvPr>
          <p:cNvSpPr txBox="1">
            <a:spLocks noGrp="1"/>
          </p:cNvSpPr>
          <p:nvPr>
            <p:ph type="sldNum" sz="quarter" idx="4"/>
          </p:nvPr>
        </p:nvSpPr>
        <p:spPr>
          <a:xfrm>
            <a:off x="8610603" y="6356353"/>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685800" rtl="0" fontAlgn="auto" hangingPunct="1">
              <a:lnSpc>
                <a:spcPct val="100000"/>
              </a:lnSpc>
              <a:spcBef>
                <a:spcPts val="0"/>
              </a:spcBef>
              <a:spcAft>
                <a:spcPts val="0"/>
              </a:spcAft>
              <a:buNone/>
              <a:tabLst/>
              <a:defRPr lang="en-GB" sz="900" b="0" i="0" u="none" strike="noStrike" kern="1200" cap="none" spc="0" baseline="0">
                <a:solidFill>
                  <a:srgbClr val="898989"/>
                </a:solidFill>
                <a:uFillTx/>
                <a:latin typeface="Calibri"/>
              </a:defRPr>
            </a:lvl1pPr>
          </a:lstStyle>
          <a:p>
            <a:pPr lvl="0"/>
            <a:fld id="{D534F107-6962-4327-A8BA-45601C966A06}" type="slidenum">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en-GB"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GB"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GB"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GB"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GB"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GB"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1D292C84-E1AF-329B-4FEC-CD33F2406671}"/>
              </a:ext>
            </a:extLst>
          </p:cNvPr>
          <p:cNvSpPr txBox="1"/>
          <p:nvPr/>
        </p:nvSpPr>
        <p:spPr>
          <a:xfrm>
            <a:off x="4795285" y="382772"/>
            <a:ext cx="3841897"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000" b="1" dirty="0">
                <a:latin typeface="Arial"/>
                <a:cs typeface="Arial"/>
              </a:rPr>
              <a:t>Learning Journey</a:t>
            </a:r>
            <a:r>
              <a:rPr lang="en-US" sz="3000" dirty="0">
                <a:latin typeface="Arial"/>
                <a:cs typeface="Arial"/>
              </a:rPr>
              <a:t>​</a:t>
            </a:r>
          </a:p>
        </p:txBody>
      </p:sp>
      <p:sp>
        <p:nvSpPr>
          <p:cNvPr id="28" name="TextBox 27">
            <a:extLst>
              <a:ext uri="{FF2B5EF4-FFF2-40B4-BE49-F238E27FC236}">
                <a16:creationId xmlns:a16="http://schemas.microsoft.com/office/drawing/2014/main" id="{B2FF0C56-832F-D216-D2C0-79D909BDDC83}"/>
              </a:ext>
            </a:extLst>
          </p:cNvPr>
          <p:cNvSpPr txBox="1"/>
          <p:nvPr/>
        </p:nvSpPr>
        <p:spPr>
          <a:xfrm>
            <a:off x="5043377" y="914401"/>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u="sng" dirty="0">
                <a:latin typeface="Arial"/>
                <a:cs typeface="Arial"/>
              </a:rPr>
              <a:t>Healthy Living</a:t>
            </a:r>
            <a:r>
              <a:rPr lang="en-US" sz="2400" b="1" u="sng" dirty="0">
                <a:latin typeface="Arial"/>
                <a:cs typeface="Arial"/>
              </a:rPr>
              <a:t>​</a:t>
            </a:r>
          </a:p>
        </p:txBody>
      </p:sp>
      <p:pic>
        <p:nvPicPr>
          <p:cNvPr id="30" name="Picture 25" descr="A green and white logo&#10;&#10;Description automatically generated">
            <a:extLst>
              <a:ext uri="{FF2B5EF4-FFF2-40B4-BE49-F238E27FC236}">
                <a16:creationId xmlns:a16="http://schemas.microsoft.com/office/drawing/2014/main" id="{81513C12-F0F9-6EDB-1B13-E96A82F55C67}"/>
              </a:ext>
            </a:extLst>
          </p:cNvPr>
          <p:cNvPicPr>
            <a:picLocks noChangeAspect="1"/>
          </p:cNvPicPr>
          <p:nvPr/>
        </p:nvPicPr>
        <p:blipFill>
          <a:blip r:embed="rId2"/>
          <a:stretch>
            <a:fillRect/>
          </a:stretch>
        </p:blipFill>
        <p:spPr>
          <a:xfrm>
            <a:off x="2201293" y="943285"/>
            <a:ext cx="775489" cy="737255"/>
          </a:xfrm>
          <a:prstGeom prst="rect">
            <a:avLst/>
          </a:prstGeom>
          <a:noFill/>
          <a:ln cap="flat">
            <a:noFill/>
          </a:ln>
        </p:spPr>
      </p:pic>
      <p:sp>
        <p:nvSpPr>
          <p:cNvPr id="31" name="TextBox 30">
            <a:extLst>
              <a:ext uri="{FF2B5EF4-FFF2-40B4-BE49-F238E27FC236}">
                <a16:creationId xmlns:a16="http://schemas.microsoft.com/office/drawing/2014/main" id="{6790B5E7-ADB4-6B19-E5C4-5C3F2D3D5880}"/>
              </a:ext>
            </a:extLst>
          </p:cNvPr>
          <p:cNvSpPr txBox="1"/>
          <p:nvPr/>
        </p:nvSpPr>
        <p:spPr>
          <a:xfrm>
            <a:off x="3483935" y="1379864"/>
            <a:ext cx="651234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dirty="0">
                <a:latin typeface="Calibri Light"/>
                <a:cs typeface="Arial"/>
              </a:rPr>
              <a:t>Topic Eatwell Guide, Seasonality &amp; Kitchen Safety </a:t>
            </a:r>
            <a:endParaRPr lang="en-US" b="1" dirty="0"/>
          </a:p>
        </p:txBody>
      </p:sp>
      <p:pic>
        <p:nvPicPr>
          <p:cNvPr id="33" name="Picture 7" descr="A black background with a spiral of lines&#10;&#10;Description automatically generated">
            <a:extLst>
              <a:ext uri="{FF2B5EF4-FFF2-40B4-BE49-F238E27FC236}">
                <a16:creationId xmlns:a16="http://schemas.microsoft.com/office/drawing/2014/main" id="{E95A70D6-6CCA-E352-5053-080ECC273C4E}"/>
              </a:ext>
            </a:extLst>
          </p:cNvPr>
          <p:cNvPicPr>
            <a:picLocks noChangeAspect="1"/>
          </p:cNvPicPr>
          <p:nvPr/>
        </p:nvPicPr>
        <p:blipFill>
          <a:blip r:embed="rId3"/>
          <a:srcRect l="10067" r="23069"/>
          <a:stretch>
            <a:fillRect/>
          </a:stretch>
        </p:blipFill>
        <p:spPr>
          <a:xfrm>
            <a:off x="2272320" y="2726310"/>
            <a:ext cx="5085906" cy="2746114"/>
          </a:xfrm>
          <a:prstGeom prst="rect">
            <a:avLst/>
          </a:prstGeom>
          <a:noFill/>
          <a:ln cap="flat">
            <a:noFill/>
          </a:ln>
        </p:spPr>
      </p:pic>
      <p:sp>
        <p:nvSpPr>
          <p:cNvPr id="35" name="TextBox 15">
            <a:extLst>
              <a:ext uri="{FF2B5EF4-FFF2-40B4-BE49-F238E27FC236}">
                <a16:creationId xmlns:a16="http://schemas.microsoft.com/office/drawing/2014/main" id="{3A2A8A57-04BC-3180-3655-F7D9F705E5FB}"/>
              </a:ext>
            </a:extLst>
          </p:cNvPr>
          <p:cNvSpPr txBox="1"/>
          <p:nvPr/>
        </p:nvSpPr>
        <p:spPr>
          <a:xfrm>
            <a:off x="2200005" y="1956123"/>
            <a:ext cx="1490177" cy="346249"/>
          </a:xfrm>
          <a:prstGeom prst="rect">
            <a:avLst/>
          </a:prstGeom>
          <a:solidFill>
            <a:srgbClr val="FFFFFF"/>
          </a:solidFill>
          <a:ln w="9528" cap="flat">
            <a:solidFill>
              <a:srgbClr val="000000"/>
            </a:solidFill>
            <a:prstDash val="solid"/>
            <a:miter/>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GB" sz="900" b="1" dirty="0">
                <a:solidFill>
                  <a:srgbClr val="000000"/>
                </a:solidFill>
                <a:latin typeface="Calibri Light"/>
                <a:ea typeface="Calibri Light"/>
                <a:cs typeface="Calibri Light"/>
              </a:rPr>
              <a:t>Eatwell Guide, Seasonality &amp; Kitchen Safety </a:t>
            </a:r>
            <a:endParaRPr lang="en-US" dirty="0"/>
          </a:p>
        </p:txBody>
      </p:sp>
      <p:sp>
        <p:nvSpPr>
          <p:cNvPr id="37" name="Oval 8">
            <a:extLst>
              <a:ext uri="{FF2B5EF4-FFF2-40B4-BE49-F238E27FC236}">
                <a16:creationId xmlns:a16="http://schemas.microsoft.com/office/drawing/2014/main" id="{8101B14B-3532-881D-0498-D6A0811E4538}"/>
              </a:ext>
            </a:extLst>
          </p:cNvPr>
          <p:cNvSpPr/>
          <p:nvPr/>
        </p:nvSpPr>
        <p:spPr>
          <a:xfrm>
            <a:off x="1655699" y="2452135"/>
            <a:ext cx="1495142" cy="71138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GB" sz="1050" b="1" dirty="0">
                <a:solidFill>
                  <a:srgbClr val="000000"/>
                </a:solidFill>
                <a:latin typeface="Calibri Light"/>
                <a:cs typeface="Calibri Light"/>
              </a:rPr>
              <a:t>Boiled Egg 3 ways Demonstration </a:t>
            </a:r>
            <a:endParaRPr lang="en-US" dirty="0"/>
          </a:p>
        </p:txBody>
      </p:sp>
      <p:sp>
        <p:nvSpPr>
          <p:cNvPr id="39" name="Rounded Rectangle 68">
            <a:extLst>
              <a:ext uri="{FF2B5EF4-FFF2-40B4-BE49-F238E27FC236}">
                <a16:creationId xmlns:a16="http://schemas.microsoft.com/office/drawing/2014/main" id="{42F632C0-DF34-70BD-5FA9-6293032402C4}"/>
              </a:ext>
            </a:extLst>
          </p:cNvPr>
          <p:cNvSpPr/>
          <p:nvPr/>
        </p:nvSpPr>
        <p:spPr>
          <a:xfrm rot="160371">
            <a:off x="3376795" y="2642783"/>
            <a:ext cx="1046091" cy="42284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GB" sz="900" b="1" dirty="0">
                <a:solidFill>
                  <a:srgbClr val="000000"/>
                </a:solidFill>
                <a:latin typeface="Calibri Light"/>
                <a:cs typeface="Calibri Light"/>
              </a:rPr>
              <a:t>Hygiene Routine</a:t>
            </a:r>
            <a:endParaRPr lang="en-US" dirty="0"/>
          </a:p>
        </p:txBody>
      </p:sp>
      <p:sp>
        <p:nvSpPr>
          <p:cNvPr id="41" name="Rounded Rectangle 68">
            <a:extLst>
              <a:ext uri="{FF2B5EF4-FFF2-40B4-BE49-F238E27FC236}">
                <a16:creationId xmlns:a16="http://schemas.microsoft.com/office/drawing/2014/main" id="{01A210EB-38B9-B5B5-F0E6-33F113D0BAAA}"/>
              </a:ext>
            </a:extLst>
          </p:cNvPr>
          <p:cNvSpPr/>
          <p:nvPr/>
        </p:nvSpPr>
        <p:spPr>
          <a:xfrm>
            <a:off x="4613851" y="2618727"/>
            <a:ext cx="1012971" cy="479384"/>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GB" sz="900" b="1" dirty="0">
                <a:solidFill>
                  <a:srgbClr val="000000"/>
                </a:solidFill>
                <a:latin typeface="Calibri Light"/>
                <a:cs typeface="Calibri Light"/>
              </a:rPr>
              <a:t>Cooking egg to time</a:t>
            </a:r>
            <a:endParaRPr lang="en-US" dirty="0"/>
          </a:p>
        </p:txBody>
      </p:sp>
      <p:sp>
        <p:nvSpPr>
          <p:cNvPr id="43" name="Oval 17">
            <a:extLst>
              <a:ext uri="{FF2B5EF4-FFF2-40B4-BE49-F238E27FC236}">
                <a16:creationId xmlns:a16="http://schemas.microsoft.com/office/drawing/2014/main" id="{9E020321-0F3C-5D8C-6FDB-22AC2EB8FDD8}"/>
              </a:ext>
            </a:extLst>
          </p:cNvPr>
          <p:cNvSpPr/>
          <p:nvPr/>
        </p:nvSpPr>
        <p:spPr>
          <a:xfrm>
            <a:off x="6237152" y="2519173"/>
            <a:ext cx="1112233" cy="82385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68580" tIns="34290" rIns="68580" bIns="3429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050" b="1" i="0" u="none" strike="noStrike" kern="1200" cap="none" spc="0" baseline="0" dirty="0">
                <a:solidFill>
                  <a:srgbClr val="000000"/>
                </a:solidFill>
                <a:uFillTx/>
                <a:latin typeface="Calibri Light"/>
                <a:cs typeface="Calibri Light"/>
              </a:rPr>
              <a:t>Practical</a:t>
            </a:r>
            <a:endParaRPr lang="en-GB" sz="1050" b="0" i="0" u="none" strike="noStrike" kern="1200" cap="none" spc="0" baseline="0" dirty="0">
              <a:solidFill>
                <a:srgbClr val="000000"/>
              </a:solidFill>
              <a:uFillTx/>
              <a:latin typeface="Calibri Light"/>
              <a:ea typeface="Calibri Light"/>
              <a:cs typeface="Calibri Light"/>
            </a:endParaRPr>
          </a:p>
          <a:p>
            <a:pPr algn="ctr" defTabSz="685800">
              <a:defRPr sz="1800" b="0" i="0" u="none" strike="noStrike" kern="0" cap="none" spc="0" baseline="0">
                <a:solidFill>
                  <a:srgbClr val="000000"/>
                </a:solidFill>
                <a:uFillTx/>
              </a:defRPr>
            </a:pPr>
            <a:r>
              <a:rPr lang="en-GB" sz="1050" dirty="0">
                <a:solidFill>
                  <a:srgbClr val="000000"/>
                </a:solidFill>
                <a:latin typeface="Calibri Light"/>
                <a:ea typeface="Calibri Light"/>
                <a:cs typeface="Calibri Light"/>
              </a:rPr>
              <a:t>Boiled Egg</a:t>
            </a:r>
            <a:endParaRPr lang="en-GB" sz="1050" dirty="0">
              <a:latin typeface="Calibri Light"/>
              <a:ea typeface="Calibri Light"/>
              <a:cs typeface="Calibri Light"/>
            </a:endParaRPr>
          </a:p>
        </p:txBody>
      </p:sp>
      <p:sp>
        <p:nvSpPr>
          <p:cNvPr id="45" name="Rounded Rectangle 68">
            <a:extLst>
              <a:ext uri="{FF2B5EF4-FFF2-40B4-BE49-F238E27FC236}">
                <a16:creationId xmlns:a16="http://schemas.microsoft.com/office/drawing/2014/main" id="{E604FFBC-C010-9AEA-EB22-F95AC1C24DB4}"/>
              </a:ext>
            </a:extLst>
          </p:cNvPr>
          <p:cNvSpPr/>
          <p:nvPr/>
        </p:nvSpPr>
        <p:spPr>
          <a:xfrm>
            <a:off x="5333534" y="3269641"/>
            <a:ext cx="969110" cy="503444"/>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GB" sz="900" b="1" dirty="0">
                <a:solidFill>
                  <a:srgbClr val="000000"/>
                </a:solidFill>
                <a:latin typeface="Calibri Light"/>
                <a:cs typeface="Calibri Light"/>
              </a:rPr>
              <a:t>The Eatwell Guide</a:t>
            </a:r>
            <a:endParaRPr lang="en-US" dirty="0"/>
          </a:p>
        </p:txBody>
      </p:sp>
      <p:sp>
        <p:nvSpPr>
          <p:cNvPr id="47" name="Rounded Rectangle 68">
            <a:extLst>
              <a:ext uri="{FF2B5EF4-FFF2-40B4-BE49-F238E27FC236}">
                <a16:creationId xmlns:a16="http://schemas.microsoft.com/office/drawing/2014/main" id="{A1A1FB6C-C120-76AE-85A3-72FF5E2B4803}"/>
              </a:ext>
            </a:extLst>
          </p:cNvPr>
          <p:cNvSpPr/>
          <p:nvPr/>
        </p:nvSpPr>
        <p:spPr>
          <a:xfrm rot="21300000">
            <a:off x="3940665" y="3320372"/>
            <a:ext cx="1204923" cy="40122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GB" sz="900" b="1" dirty="0">
                <a:solidFill>
                  <a:srgbClr val="000000"/>
                </a:solidFill>
                <a:latin typeface="Calibri Light"/>
                <a:cs typeface="Calibri Light"/>
              </a:rPr>
              <a:t>Different food groups</a:t>
            </a:r>
            <a:endParaRPr lang="en-US" dirty="0"/>
          </a:p>
        </p:txBody>
      </p:sp>
      <p:sp>
        <p:nvSpPr>
          <p:cNvPr id="49" name="Oval 13">
            <a:extLst>
              <a:ext uri="{FF2B5EF4-FFF2-40B4-BE49-F238E27FC236}">
                <a16:creationId xmlns:a16="http://schemas.microsoft.com/office/drawing/2014/main" id="{76B826DB-3834-97AE-C591-3D0F877020B6}"/>
              </a:ext>
            </a:extLst>
          </p:cNvPr>
          <p:cNvSpPr/>
          <p:nvPr/>
        </p:nvSpPr>
        <p:spPr>
          <a:xfrm>
            <a:off x="6091984" y="4049347"/>
            <a:ext cx="1025811" cy="7150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GB" sz="1200" b="1" i="0" u="none" strike="noStrike" kern="1200" cap="none" spc="0" baseline="0" dirty="0">
                <a:solidFill>
                  <a:srgbClr val="000000"/>
                </a:solidFill>
                <a:uFillTx/>
                <a:latin typeface="Calibri Light"/>
                <a:cs typeface="Calibri Light"/>
              </a:rPr>
              <a:t>Practical</a:t>
            </a:r>
            <a:r>
              <a:rPr lang="en-GB" sz="1200" b="1" dirty="0">
                <a:solidFill>
                  <a:srgbClr val="000000"/>
                </a:solidFill>
                <a:latin typeface="Calibri Light"/>
                <a:cs typeface="Calibri Light"/>
              </a:rPr>
              <a:t> </a:t>
            </a:r>
            <a:endParaRPr lang="en-GB" sz="1200" b="1" i="0" u="none" strike="noStrike" kern="1200" cap="none" spc="0" baseline="0">
              <a:solidFill>
                <a:srgbClr val="000000"/>
              </a:solidFill>
              <a:uFillTx/>
              <a:latin typeface="Calibri Light"/>
              <a:cs typeface="Calibri Light"/>
            </a:endParaRPr>
          </a:p>
          <a:p>
            <a:pPr algn="ctr" defTabSz="685800">
              <a:spcBef>
                <a:spcPts val="0"/>
              </a:spcBef>
              <a:spcAft>
                <a:spcPts val="0"/>
              </a:spcAft>
              <a:defRPr sz="1800" b="0" i="0" u="none" strike="noStrike" kern="0" cap="none" spc="0" baseline="0">
                <a:solidFill>
                  <a:srgbClr val="000000"/>
                </a:solidFill>
                <a:uFillTx/>
              </a:defRPr>
            </a:pPr>
            <a:r>
              <a:rPr lang="en-GB" sz="1200" dirty="0">
                <a:solidFill>
                  <a:srgbClr val="000000"/>
                </a:solidFill>
                <a:latin typeface="Calibri Light"/>
                <a:cs typeface="Calibri Light"/>
              </a:rPr>
              <a:t>Omelette</a:t>
            </a:r>
            <a:endParaRPr lang="en-GB" dirty="0"/>
          </a:p>
        </p:txBody>
      </p:sp>
      <p:sp>
        <p:nvSpPr>
          <p:cNvPr id="51" name="TextBox 10">
            <a:extLst>
              <a:ext uri="{FF2B5EF4-FFF2-40B4-BE49-F238E27FC236}">
                <a16:creationId xmlns:a16="http://schemas.microsoft.com/office/drawing/2014/main" id="{43848822-184F-B45C-9925-86591EDA2F52}"/>
              </a:ext>
            </a:extLst>
          </p:cNvPr>
          <p:cNvSpPr txBox="1"/>
          <p:nvPr/>
        </p:nvSpPr>
        <p:spPr>
          <a:xfrm>
            <a:off x="2478437" y="3494323"/>
            <a:ext cx="1208945" cy="346249"/>
          </a:xfrm>
          <a:prstGeom prst="rect">
            <a:avLst/>
          </a:prstGeom>
          <a:solidFill>
            <a:srgbClr val="FFFFFF"/>
          </a:solidFill>
          <a:ln w="9528" cap="flat">
            <a:solidFill>
              <a:srgbClr val="000000"/>
            </a:solidFill>
            <a:prstDash val="solid"/>
            <a:miter/>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GB" sz="900" b="1" dirty="0">
                <a:solidFill>
                  <a:srgbClr val="000000"/>
                </a:solidFill>
                <a:latin typeface="Calibri Light"/>
                <a:cs typeface="Calibri Light"/>
              </a:rPr>
              <a:t>Farming methods for eggs </a:t>
            </a:r>
            <a:endParaRPr lang="en-US" dirty="0"/>
          </a:p>
        </p:txBody>
      </p:sp>
      <p:sp>
        <p:nvSpPr>
          <p:cNvPr id="53" name="Rounded Rectangle 68">
            <a:extLst>
              <a:ext uri="{FF2B5EF4-FFF2-40B4-BE49-F238E27FC236}">
                <a16:creationId xmlns:a16="http://schemas.microsoft.com/office/drawing/2014/main" id="{55F56447-6066-B169-2EC4-C43446B47FC8}"/>
              </a:ext>
            </a:extLst>
          </p:cNvPr>
          <p:cNvSpPr/>
          <p:nvPr/>
        </p:nvSpPr>
        <p:spPr>
          <a:xfrm rot="21270508">
            <a:off x="3351941" y="3977741"/>
            <a:ext cx="1086551" cy="48798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68580" tIns="34290" rIns="68580" bIns="34290" anchor="ctr" anchorCtr="1" compatLnSpc="1">
            <a:noAutofit/>
          </a:bodyPr>
          <a:lstStyle/>
          <a:p>
            <a:pPr algn="ctr" defTabSz="685800">
              <a:spcBef>
                <a:spcPts val="0"/>
              </a:spcBef>
              <a:spcAft>
                <a:spcPts val="0"/>
              </a:spcAft>
              <a:defRPr sz="1800" b="0" i="0" u="none" strike="noStrike" kern="0" cap="none" spc="0" baseline="0">
                <a:solidFill>
                  <a:srgbClr val="000000"/>
                </a:solidFill>
                <a:uFillTx/>
              </a:defRPr>
            </a:pPr>
            <a:r>
              <a:rPr lang="en-GB" sz="900" b="1" dirty="0">
                <a:latin typeface="Calibri Light"/>
                <a:ea typeface="Calibri Light"/>
                <a:cs typeface="Calibri Light"/>
              </a:rPr>
              <a:t>Seasonality</a:t>
            </a:r>
          </a:p>
        </p:txBody>
      </p:sp>
      <p:sp>
        <p:nvSpPr>
          <p:cNvPr id="55" name="Rectangle 18">
            <a:extLst>
              <a:ext uri="{FF2B5EF4-FFF2-40B4-BE49-F238E27FC236}">
                <a16:creationId xmlns:a16="http://schemas.microsoft.com/office/drawing/2014/main" id="{F7678C0C-5BE2-FB77-FBFD-642CC2867263}"/>
              </a:ext>
            </a:extLst>
          </p:cNvPr>
          <p:cNvSpPr/>
          <p:nvPr/>
        </p:nvSpPr>
        <p:spPr>
          <a:xfrm>
            <a:off x="8129258" y="1826421"/>
            <a:ext cx="2330248" cy="1638910"/>
          </a:xfrm>
          <a:prstGeom prst="rect">
            <a:avLst/>
          </a:prstGeom>
          <a:solidFill>
            <a:srgbClr val="11F72C"/>
          </a:solidFill>
          <a:ln cap="flat">
            <a:noFill/>
            <a:prstDash val="solid"/>
          </a:ln>
        </p:spPr>
        <p:txBody>
          <a:bodyPr vert="horz" wrap="square" lIns="68580" tIns="34290" rIns="68580" bIns="34290" anchor="t" anchorCtr="0" compatLnSpc="1">
            <a:spAutoFit/>
          </a:bodyPr>
          <a:lstStyle/>
          <a:p>
            <a:pPr defTabSz="685800">
              <a:spcBef>
                <a:spcPts val="0"/>
              </a:spcBef>
              <a:spcAft>
                <a:spcPts val="0"/>
              </a:spcAft>
              <a:defRPr sz="1800" b="0" i="0" u="none" strike="noStrike" kern="0" cap="none" spc="0" baseline="0">
                <a:solidFill>
                  <a:srgbClr val="000000"/>
                </a:solidFill>
                <a:uFillTx/>
              </a:defRPr>
            </a:pPr>
            <a:r>
              <a:rPr lang="en-GB" sz="1400" b="1" kern="0" spc="225" dirty="0">
                <a:solidFill>
                  <a:srgbClr val="000000"/>
                </a:solidFill>
                <a:latin typeface="Calibri Light"/>
                <a:ea typeface="Calibri Light"/>
                <a:cs typeface="Calibri Light"/>
              </a:rPr>
              <a:t>Vocabulary:</a:t>
            </a:r>
            <a:endParaRPr lang="en-US" sz="1400" kern="0" spc="225">
              <a:solidFill>
                <a:srgbClr val="000000"/>
              </a:solidFill>
              <a:latin typeface="Calibri Light"/>
              <a:ea typeface="Calibri Light"/>
              <a:cs typeface="Calibri Light"/>
            </a:endParaRPr>
          </a:p>
          <a:p>
            <a:pPr defTabSz="685800">
              <a:defRPr sz="1800" b="0" i="0" u="none" strike="noStrike" kern="0" cap="none" spc="0" baseline="0">
                <a:solidFill>
                  <a:srgbClr val="000000"/>
                </a:solidFill>
                <a:uFillTx/>
              </a:defRPr>
            </a:pPr>
            <a:r>
              <a:rPr lang="en-GB" sz="1400" b="1" kern="0" spc="225" dirty="0">
                <a:solidFill>
                  <a:srgbClr val="29543A"/>
                </a:solidFill>
                <a:latin typeface="Calibri"/>
                <a:ea typeface="Calibri"/>
                <a:cs typeface="Calibri"/>
              </a:rPr>
              <a:t>Hygiene Routine</a:t>
            </a:r>
            <a:endParaRPr lang="en-GB" dirty="0"/>
          </a:p>
          <a:p>
            <a:pPr defTabSz="685800">
              <a:defRPr sz="1800" b="0" i="0" u="none" strike="noStrike" kern="0" cap="none" spc="0" baseline="0">
                <a:solidFill>
                  <a:srgbClr val="000000"/>
                </a:solidFill>
                <a:uFillTx/>
              </a:defRPr>
            </a:pPr>
            <a:r>
              <a:rPr lang="en-GB" sz="1400" b="1" kern="0" spc="225" dirty="0">
                <a:solidFill>
                  <a:srgbClr val="29543A"/>
                </a:solidFill>
                <a:latin typeface="Calibri"/>
                <a:ea typeface="Calibri"/>
                <a:cs typeface="Calibri"/>
              </a:rPr>
              <a:t>Lion Mark</a:t>
            </a:r>
            <a:endParaRPr lang="en-GB" sz="1400" b="1" i="0" u="none" strike="noStrike" kern="0" cap="none" spc="225" baseline="0" dirty="0">
              <a:solidFill>
                <a:srgbClr val="29543A"/>
              </a:solidFill>
              <a:uFillTx/>
              <a:latin typeface="Calibri"/>
              <a:ea typeface="Calibri"/>
              <a:cs typeface="Calibri"/>
            </a:endParaRPr>
          </a:p>
          <a:p>
            <a:pPr defTabSz="685800">
              <a:defRPr sz="1800" b="0" i="0" u="none" strike="noStrike" kern="0" cap="none" spc="0" baseline="0">
                <a:solidFill>
                  <a:srgbClr val="000000"/>
                </a:solidFill>
                <a:uFillTx/>
              </a:defRPr>
            </a:pPr>
            <a:r>
              <a:rPr lang="en-GB" sz="1400" b="1" kern="0" spc="225" dirty="0">
                <a:solidFill>
                  <a:srgbClr val="29543A"/>
                </a:solidFill>
                <a:latin typeface="Calibri"/>
                <a:ea typeface="Calibri"/>
                <a:cs typeface="Calibri"/>
              </a:rPr>
              <a:t>Seasonality</a:t>
            </a:r>
          </a:p>
          <a:p>
            <a:pPr defTabSz="685800">
              <a:defRPr sz="1800" b="0" i="0" u="none" strike="noStrike" kern="0" cap="none" spc="0" baseline="0">
                <a:solidFill>
                  <a:srgbClr val="000000"/>
                </a:solidFill>
                <a:uFillTx/>
              </a:defRPr>
            </a:pPr>
            <a:r>
              <a:rPr lang="en-GB" sz="1400" b="1" kern="0" spc="225" dirty="0">
                <a:solidFill>
                  <a:srgbClr val="29543A"/>
                </a:solidFill>
                <a:latin typeface="Calibri"/>
                <a:ea typeface="Calibri"/>
                <a:cs typeface="Calibri"/>
              </a:rPr>
              <a:t>Organic farming</a:t>
            </a:r>
          </a:p>
          <a:p>
            <a:pPr defTabSz="685800">
              <a:defRPr sz="1800" b="0" i="0" u="none" strike="noStrike" kern="0" cap="none" spc="0" baseline="0">
                <a:solidFill>
                  <a:srgbClr val="000000"/>
                </a:solidFill>
                <a:uFillTx/>
              </a:defRPr>
            </a:pPr>
            <a:r>
              <a:rPr lang="en-GB" sz="1400" b="1" kern="0" spc="225" dirty="0">
                <a:solidFill>
                  <a:srgbClr val="29543A"/>
                </a:solidFill>
                <a:latin typeface="Calibri"/>
                <a:ea typeface="Calibri"/>
                <a:cs typeface="Calibri"/>
              </a:rPr>
              <a:t>Free Range</a:t>
            </a:r>
          </a:p>
          <a:p>
            <a:pPr defTabSz="685800">
              <a:defRPr sz="1800" b="0" i="0" u="none" strike="noStrike" kern="0" cap="none" spc="0" baseline="0">
                <a:solidFill>
                  <a:srgbClr val="000000"/>
                </a:solidFill>
                <a:uFillTx/>
              </a:defRPr>
            </a:pPr>
            <a:endParaRPr lang="en-GB" b="1" kern="0" spc="225" dirty="0">
              <a:solidFill>
                <a:srgbClr val="000000"/>
              </a:solidFill>
              <a:latin typeface="Calibri Light"/>
              <a:ea typeface="Calibri Light"/>
              <a:cs typeface="Calibri Light"/>
            </a:endParaRPr>
          </a:p>
        </p:txBody>
      </p:sp>
      <p:sp>
        <p:nvSpPr>
          <p:cNvPr id="57" name="TextBox 23">
            <a:extLst>
              <a:ext uri="{FF2B5EF4-FFF2-40B4-BE49-F238E27FC236}">
                <a16:creationId xmlns:a16="http://schemas.microsoft.com/office/drawing/2014/main" id="{D48ABFFC-C742-3BFC-0499-BA151E1F18DC}"/>
              </a:ext>
            </a:extLst>
          </p:cNvPr>
          <p:cNvSpPr txBox="1"/>
          <p:nvPr/>
        </p:nvSpPr>
        <p:spPr>
          <a:xfrm>
            <a:off x="8485715" y="3924620"/>
            <a:ext cx="2238945" cy="27699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350" b="1" i="0" u="none" strike="noStrike" kern="1200" cap="none" spc="0" baseline="0" dirty="0">
                <a:solidFill>
                  <a:srgbClr val="4472C4"/>
                </a:solidFill>
                <a:uFillTx/>
                <a:latin typeface="Calibri Light"/>
                <a:ea typeface="Calibri"/>
                <a:cs typeface="Times New Roman"/>
              </a:rPr>
              <a:t>Year</a:t>
            </a:r>
            <a:r>
              <a:rPr lang="en-GB" sz="1350" b="1" dirty="0">
                <a:solidFill>
                  <a:srgbClr val="4472C4"/>
                </a:solidFill>
                <a:latin typeface="Calibri Light"/>
                <a:ea typeface="Calibri"/>
                <a:cs typeface="Times New Roman"/>
              </a:rPr>
              <a:t> </a:t>
            </a:r>
            <a:r>
              <a:rPr lang="en-GB" sz="1350" b="1" kern="0" dirty="0">
                <a:solidFill>
                  <a:srgbClr val="4472C4"/>
                </a:solidFill>
                <a:latin typeface="Calibri Light"/>
                <a:ea typeface="Calibri"/>
                <a:cs typeface="Times New Roman"/>
              </a:rPr>
              <a:t>7</a:t>
            </a:r>
            <a:r>
              <a:rPr lang="en-GB" sz="1350" b="1" dirty="0">
                <a:solidFill>
                  <a:srgbClr val="4472C4"/>
                </a:solidFill>
                <a:latin typeface="Calibri Light"/>
                <a:ea typeface="Calibri"/>
                <a:cs typeface="Times New Roman"/>
              </a:rPr>
              <a:t> Autumn Term 1 </a:t>
            </a:r>
            <a:endParaRPr lang="en-GB" sz="1350" b="1" i="0" u="none" strike="noStrike" kern="1200" cap="none" spc="0" baseline="0" dirty="0">
              <a:solidFill>
                <a:srgbClr val="4472C4"/>
              </a:solidFill>
              <a:uFillTx/>
              <a:latin typeface="Calibri Light"/>
              <a:ea typeface="Calibri"/>
              <a:cs typeface="Times New Roman"/>
            </a:endParaRPr>
          </a:p>
        </p:txBody>
      </p:sp>
      <p:sp>
        <p:nvSpPr>
          <p:cNvPr id="59" name="TextBox 58">
            <a:extLst>
              <a:ext uri="{FF2B5EF4-FFF2-40B4-BE49-F238E27FC236}">
                <a16:creationId xmlns:a16="http://schemas.microsoft.com/office/drawing/2014/main" id="{3F1BBAD8-880E-26C2-47F9-0CB1227369B0}"/>
              </a:ext>
            </a:extLst>
          </p:cNvPr>
          <p:cNvSpPr txBox="1"/>
          <p:nvPr/>
        </p:nvSpPr>
        <p:spPr>
          <a:xfrm>
            <a:off x="281809" y="5407646"/>
            <a:ext cx="3488951"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b="1" dirty="0">
                <a:latin typeface="Calibri Light"/>
              </a:rPr>
              <a:t>TUDOR HABITS AND VALUES: </a:t>
            </a:r>
            <a:r>
              <a:rPr lang="en-GB" sz="1100" b="1" dirty="0">
                <a:latin typeface="Calibri Light"/>
              </a:rPr>
              <a:t>This half term will give you the opportunity to become resilient and learn about process over product. You will need to remember to implement the hygiene routine at the beginning of each practical lesson. We want you to understand you will be learning a variety of skills. It’s not just about your end product when cooking </a:t>
            </a:r>
            <a:endParaRPr lang="en-US" dirty="0"/>
          </a:p>
        </p:txBody>
      </p:sp>
      <p:sp>
        <p:nvSpPr>
          <p:cNvPr id="61" name="Rectangle 24">
            <a:extLst>
              <a:ext uri="{FF2B5EF4-FFF2-40B4-BE49-F238E27FC236}">
                <a16:creationId xmlns:a16="http://schemas.microsoft.com/office/drawing/2014/main" id="{9C8C6A5E-F7E1-6EB7-1E0C-8C3ECBA42727}"/>
              </a:ext>
            </a:extLst>
          </p:cNvPr>
          <p:cNvSpPr/>
          <p:nvPr/>
        </p:nvSpPr>
        <p:spPr>
          <a:xfrm>
            <a:off x="7455473" y="4203076"/>
            <a:ext cx="4025290" cy="2072940"/>
          </a:xfrm>
          <a:prstGeom prst="rect">
            <a:avLst/>
          </a:prstGeom>
          <a:noFill/>
          <a:ln cap="flat">
            <a:noFill/>
            <a:prstDash val="solid"/>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GB" sz="1100" b="1" dirty="0">
                <a:solidFill>
                  <a:srgbClr val="000000"/>
                </a:solidFill>
                <a:latin typeface="Calibri"/>
                <a:ea typeface="Calibri"/>
                <a:cs typeface="Calibri"/>
              </a:rPr>
              <a:t>There will be an emphasis on health and safety and personal and food hygiene during this half term. Students will be introduced to the processes and procedures of working in a food area/kitchen. The recipes will start basic to allow students to familiarise themselves with how to use the equipment safely and confidently. The theory element of the subject will focus on one of the government's healthy eating guidelines – The Eatwell Guide. Students will be encouraged to link the knowledge gained in these theory lessons to the practical lessons, in which they can modify the recipes to be more healthier and nutritious. The importance of seasonality will also be covered</a:t>
            </a:r>
            <a:endParaRPr lang="en-GB" sz="1100" b="1">
              <a:ea typeface="Calibri"/>
              <a:cs typeface="Calibri"/>
            </a:endParaRPr>
          </a:p>
          <a:p>
            <a:pPr marL="0" marR="0" lvl="0" indent="0" algn="l" defTabSz="685800">
              <a:lnSpc>
                <a:spcPct val="107000"/>
              </a:lnSpc>
              <a:spcBef>
                <a:spcPts val="0"/>
              </a:spcBef>
              <a:spcAft>
                <a:spcPts val="600"/>
              </a:spcAft>
              <a:buNone/>
              <a:tabLst/>
              <a:defRPr sz="1800" b="0" i="0" u="none" strike="noStrike" kern="0" cap="none" spc="0" baseline="0">
                <a:solidFill>
                  <a:srgbClr val="000000"/>
                </a:solidFill>
                <a:uFillTx/>
              </a:defRPr>
            </a:pPr>
            <a:endParaRPr lang="en-GB" sz="900" b="0" i="0" u="none" strike="noStrike" kern="1200" cap="none" spc="0" baseline="0" dirty="0">
              <a:solidFill>
                <a:srgbClr val="202124"/>
              </a:solidFill>
              <a:uFillTx/>
              <a:latin typeface="Calibri Light"/>
              <a:ea typeface="Calibri" pitchFamily="34"/>
              <a:cs typeface="Calibri Light"/>
            </a:endParaRPr>
          </a:p>
        </p:txBody>
      </p:sp>
      <p:sp>
        <p:nvSpPr>
          <p:cNvPr id="2" name="Rounded Rectangle 68">
            <a:extLst>
              <a:ext uri="{FF2B5EF4-FFF2-40B4-BE49-F238E27FC236}">
                <a16:creationId xmlns:a16="http://schemas.microsoft.com/office/drawing/2014/main" id="{FAA81DAD-E591-0305-A2DD-A9799841A8F8}"/>
              </a:ext>
            </a:extLst>
          </p:cNvPr>
          <p:cNvSpPr/>
          <p:nvPr/>
        </p:nvSpPr>
        <p:spPr>
          <a:xfrm rot="21270508">
            <a:off x="4694516" y="3839758"/>
            <a:ext cx="1284473" cy="54736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GB" sz="900" b="1" dirty="0">
                <a:latin typeface="Calibri Light"/>
                <a:ea typeface="Calibri Light"/>
                <a:cs typeface="Calibri Light"/>
              </a:rPr>
              <a:t>How to crescent an omelette</a:t>
            </a:r>
          </a:p>
        </p:txBody>
      </p:sp>
      <p:sp>
        <p:nvSpPr>
          <p:cNvPr id="3" name="Rounded Rectangle 68">
            <a:extLst>
              <a:ext uri="{FF2B5EF4-FFF2-40B4-BE49-F238E27FC236}">
                <a16:creationId xmlns:a16="http://schemas.microsoft.com/office/drawing/2014/main" id="{314FCE7C-C80B-CFA6-1422-AA3B1EB5AA55}"/>
              </a:ext>
            </a:extLst>
          </p:cNvPr>
          <p:cNvSpPr/>
          <p:nvPr/>
        </p:nvSpPr>
        <p:spPr>
          <a:xfrm rot="120000">
            <a:off x="3704905" y="4522588"/>
            <a:ext cx="1284473" cy="54736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GB" sz="900" b="1" dirty="0">
                <a:latin typeface="Calibri Light"/>
                <a:ea typeface="Calibri Light"/>
                <a:cs typeface="Calibri Light"/>
              </a:rPr>
              <a:t>Egg print information</a:t>
            </a:r>
            <a:endParaRPr lang="en-US" dirty="0"/>
          </a:p>
        </p:txBody>
      </p:sp>
      <p:sp>
        <p:nvSpPr>
          <p:cNvPr id="4" name="Rounded Rectangle 68">
            <a:extLst>
              <a:ext uri="{FF2B5EF4-FFF2-40B4-BE49-F238E27FC236}">
                <a16:creationId xmlns:a16="http://schemas.microsoft.com/office/drawing/2014/main" id="{E94CE825-E44B-72B4-D4A3-45275C9236B7}"/>
              </a:ext>
            </a:extLst>
          </p:cNvPr>
          <p:cNvSpPr/>
          <p:nvPr/>
        </p:nvSpPr>
        <p:spPr>
          <a:xfrm rot="20400000">
            <a:off x="4476800" y="5136146"/>
            <a:ext cx="1284473" cy="54736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GB" sz="900" b="1" dirty="0">
                <a:latin typeface="Calibri Light"/>
                <a:ea typeface="Calibri Light"/>
                <a:cs typeface="Calibri Light"/>
              </a:rPr>
              <a:t>Bridge &amp; Claw method </a:t>
            </a:r>
            <a:endParaRPr lang="en-US" dirty="0"/>
          </a:p>
        </p:txBody>
      </p:sp>
      <p:sp>
        <p:nvSpPr>
          <p:cNvPr id="5" name="Oval 13">
            <a:extLst>
              <a:ext uri="{FF2B5EF4-FFF2-40B4-BE49-F238E27FC236}">
                <a16:creationId xmlns:a16="http://schemas.microsoft.com/office/drawing/2014/main" id="{3A7208D8-1CDA-8AEC-EA62-79140345375D}"/>
              </a:ext>
            </a:extLst>
          </p:cNvPr>
          <p:cNvSpPr/>
          <p:nvPr/>
        </p:nvSpPr>
        <p:spPr>
          <a:xfrm>
            <a:off x="5953438" y="5048853"/>
            <a:ext cx="1025811" cy="71500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GB" sz="1200" b="1" i="0" u="none" strike="noStrike" kern="1200" cap="none" spc="0" baseline="0" dirty="0">
                <a:solidFill>
                  <a:srgbClr val="000000"/>
                </a:solidFill>
                <a:uFillTx/>
                <a:latin typeface="Calibri Light"/>
                <a:cs typeface="Calibri Light"/>
              </a:rPr>
              <a:t>Practical</a:t>
            </a:r>
            <a:r>
              <a:rPr lang="en-GB" sz="1200" b="1" dirty="0">
                <a:solidFill>
                  <a:srgbClr val="000000"/>
                </a:solidFill>
                <a:latin typeface="Calibri Light"/>
                <a:cs typeface="Calibri Light"/>
              </a:rPr>
              <a:t> </a:t>
            </a:r>
            <a:endParaRPr lang="en-GB" sz="1200" b="1" i="0" u="none" strike="noStrike" kern="1200" cap="none" spc="0" baseline="0">
              <a:solidFill>
                <a:srgbClr val="000000"/>
              </a:solidFill>
              <a:uFillTx/>
              <a:latin typeface="Calibri Light"/>
              <a:cs typeface="Calibri Light"/>
            </a:endParaRPr>
          </a:p>
          <a:p>
            <a:pPr algn="ctr" defTabSz="685800">
              <a:defRPr sz="1800" b="0" i="0" u="none" strike="noStrike" kern="0" cap="none" spc="0" baseline="0">
                <a:solidFill>
                  <a:srgbClr val="000000"/>
                </a:solidFill>
                <a:uFillTx/>
              </a:defRPr>
            </a:pPr>
            <a:r>
              <a:rPr lang="en-GB" sz="1200" dirty="0">
                <a:solidFill>
                  <a:srgbClr val="000000"/>
                </a:solidFill>
                <a:latin typeface="Calibri Light"/>
                <a:cs typeface="Calibri Light"/>
              </a:rPr>
              <a:t>Fruit Salad </a:t>
            </a:r>
            <a:endParaRPr lang="en-GB" dirty="0"/>
          </a:p>
        </p:txBody>
      </p:sp>
    </p:spTree>
    <p:extLst>
      <p:ext uri="{BB962C8B-B14F-4D97-AF65-F5344CB8AC3E}">
        <p14:creationId xmlns:p14="http://schemas.microsoft.com/office/powerpoint/2010/main" val="25839971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7FRWY77KWDNN-826363275-3281629</_dlc_DocId>
    <_dlc_DocIdUrl xmlns="2c89865b-5e59-414f-9fcc-c21b058460e3">
      <Url>https://tudorgrangeacademiestrust.sharepoint.com/sites/TGA-SOL-STAFF-SHARED/_layouts/15/DocIdRedir.aspx?ID=7FRWY77KWDNN-826363275-3281629</Url>
      <Description>7FRWY77KWDNN-826363275-3281629</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3AA06F9-E618-47D2-9957-5B18497310D3}">
  <ds:schemaRefs>
    <ds:schemaRef ds:uri="http://schemas.microsoft.com/sharepoint/v3/contenttype/forms"/>
  </ds:schemaRefs>
</ds:datastoreItem>
</file>

<file path=customXml/itemProps2.xml><?xml version="1.0" encoding="utf-8"?>
<ds:datastoreItem xmlns:ds="http://schemas.openxmlformats.org/officeDocument/2006/customXml" ds:itemID="{6DDC7B6F-013E-4D71-B61E-E502E441CDEB}">
  <ds:schemaRefs>
    <ds:schemaRef ds:uri="http://schemas.microsoft.com/office/2006/metadata/properties"/>
    <ds:schemaRef ds:uri="http://schemas.microsoft.com/office/infopath/2007/PartnerControls"/>
    <ds:schemaRef ds:uri="098897a3-539c-4fad-85cb-e6f76c9fe8a7"/>
    <ds:schemaRef ds:uri="a58c7342-cf3e-40a1-8a2e-01e5f32da5b3"/>
    <ds:schemaRef ds:uri="2c89865b-5e59-414f-9fcc-c21b058460e3"/>
    <ds:schemaRef ds:uri="http://schemas.microsoft.com/sharepoint/v4"/>
    <ds:schemaRef ds:uri="c30133e2-1539-4610-bd5a-315007332f2c"/>
  </ds:schemaRefs>
</ds:datastoreItem>
</file>

<file path=customXml/itemProps3.xml><?xml version="1.0" encoding="utf-8"?>
<ds:datastoreItem xmlns:ds="http://schemas.openxmlformats.org/officeDocument/2006/customXml" ds:itemID="{7A7032CB-D520-4985-98B4-1088579908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9B54F2C-9B45-4EB2-BA40-0D15A2267B9E}">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1</Slides>
  <Notes>0</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Office Theme</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Barrett</dc:creator>
  <cp:lastModifiedBy>Ryan Barrett</cp:lastModifiedBy>
  <cp:revision>4</cp:revision>
  <dcterms:created xsi:type="dcterms:W3CDTF">2023-02-08T10:40:11Z</dcterms:created>
  <dcterms:modified xsi:type="dcterms:W3CDTF">2024-12-03T12:56:25Z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0x01010019A9D652D86F994481216BCF694F4025</vt:lpwstr>
  </property>
  <property fmtid="{D5CDD505-2E9C-101B-9397-08002B2CF9AE}" pid="3" name="_dlc_DocIdItemGuid">
    <vt:lpwstr>bbd73544-4ba8-4511-9550-ee14f1348488</vt:lpwstr>
  </property>
  <property fmtid="{D5CDD505-2E9C-101B-9397-08002B2CF9AE}" pid="4" name="MediaServiceImageTags">
    <vt:lpwstr/>
  </property>
</Properties>
</file>