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819" r:id="rId6"/>
  </p:sldMasterIdLst>
  <p:sldIdLst>
    <p:sldId id="340"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EC6CDE-AACD-8F6D-790E-E38AAF26F10E}" v="2" dt="2024-04-22T11:51:02.0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3" autoAdjust="0"/>
    <p:restoredTop sz="94660"/>
  </p:normalViewPr>
  <p:slideViewPr>
    <p:cSldViewPr snapToGrid="0">
      <p:cViewPr varScale="1">
        <p:scale>
          <a:sx n="161" d="100"/>
          <a:sy n="161" d="100"/>
        </p:scale>
        <p:origin x="15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1.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52A53-444B-D74D-1556-411B8C5743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FA3C449-643E-1DB0-283A-C62EB3309C7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496B2A7-A262-773D-7C0B-F22FDC58F7CC}"/>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C7C9FEF2-554F-F8F5-8CC3-ABB0A64E04B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581E29-368A-444D-F941-428D35D6D5FA}"/>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2016216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B9F49-6AF6-B499-F1E9-12C4543CCAD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7B4F931-487D-A5A2-AF16-46E0FC4B835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CCA0686-2966-2101-3468-6C1542B7ED7C}"/>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2BAF1E1E-330E-A502-3825-316EA485BA0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A80AB13-BF7C-E0FF-7F32-EF6A18B00C61}"/>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1396337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31871-4C5D-BC17-C5C0-48E11B9D9AC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DD0D612-D979-A5B6-A0D3-9F932015C4C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942B2E6-D1DC-227E-BC46-68B3ADEB0CBD}"/>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75187555-84F2-AC9D-B950-E6DA71CAD5B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87B3C98-2E1D-F2E9-7437-523CF651E707}"/>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157764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59A20-5664-F507-8A3D-CF8FE38F979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EF8F75C-FB4A-786B-5F59-63CD13B0682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9BD4850-23F0-7E54-2D84-BD5C84A6AC0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5755B4B-0B00-ADA2-9C64-72755E89C422}"/>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6" name="Footer Placeholder 5">
            <a:extLst>
              <a:ext uri="{FF2B5EF4-FFF2-40B4-BE49-F238E27FC236}">
                <a16:creationId xmlns:a16="http://schemas.microsoft.com/office/drawing/2014/main" id="{45DB1B22-9544-66F2-B1A0-187A3C0FB02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592703E-DC22-4A48-7F5B-356CD0ABF447}"/>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2221446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2DADA-34D5-71F1-3F00-A1F584AC660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F4DFA1A-5D3B-2B26-9A6A-2E122F05F4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9BFA2E7-DC27-4FE6-4FCF-EF0A418D9B9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56907C2-6E8B-2D37-07F2-18862A5926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78FD6B-8F27-86F8-3A54-438201B31D0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8543868-11FC-529C-927B-FF5AC0447214}"/>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8" name="Footer Placeholder 7">
            <a:extLst>
              <a:ext uri="{FF2B5EF4-FFF2-40B4-BE49-F238E27FC236}">
                <a16:creationId xmlns:a16="http://schemas.microsoft.com/office/drawing/2014/main" id="{6D0ADF41-5018-1144-47F7-5330C6AD075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43B0CE1-0676-22D2-58E4-79F825EA7811}"/>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34410952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727A2-7BBA-5901-A6D6-E8528D90C36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C79F119-CCE4-3CBD-3D4D-25635B796894}"/>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4" name="Footer Placeholder 3">
            <a:extLst>
              <a:ext uri="{FF2B5EF4-FFF2-40B4-BE49-F238E27FC236}">
                <a16:creationId xmlns:a16="http://schemas.microsoft.com/office/drawing/2014/main" id="{FFDFF985-DBF8-3ED8-1D02-E49A00765A4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FE7B297-E3AB-8C44-DB42-F8C0B7428826}"/>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1644091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5FE18B-AB59-F428-7A69-E362C8EF8544}"/>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3" name="Footer Placeholder 2">
            <a:extLst>
              <a:ext uri="{FF2B5EF4-FFF2-40B4-BE49-F238E27FC236}">
                <a16:creationId xmlns:a16="http://schemas.microsoft.com/office/drawing/2014/main" id="{85DC4ABF-0A46-7336-1FE2-5AF3F0CFEFC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7B2FB62-2BB2-32B1-6365-AA64344E26EF}"/>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3570838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91252-A541-0F7F-5CF0-AE4D701894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08DB679-234C-0520-9F8B-EED4F38E08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4C8D3E5-3FCB-F1FC-EC23-81DAFF84EF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28CC0E-3DF8-4778-35AE-954AF7E32900}"/>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6" name="Footer Placeholder 5">
            <a:extLst>
              <a:ext uri="{FF2B5EF4-FFF2-40B4-BE49-F238E27FC236}">
                <a16:creationId xmlns:a16="http://schemas.microsoft.com/office/drawing/2014/main" id="{EA401F1C-8A3B-4879-32A5-928B9F3657E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D1FF02-F2F1-CE32-AD1B-DE4DF65D12BB}"/>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4460700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73184-A608-567F-AE75-EF8C8E43E5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A574C9E-656D-3F03-29F2-7BFD228F74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F436C9E-46BF-4437-177F-99C8056C41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D9F692-45BB-F0D0-2043-73BB7C07E237}"/>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6" name="Footer Placeholder 5">
            <a:extLst>
              <a:ext uri="{FF2B5EF4-FFF2-40B4-BE49-F238E27FC236}">
                <a16:creationId xmlns:a16="http://schemas.microsoft.com/office/drawing/2014/main" id="{94E6C0BF-C4BE-9342-7836-E009C2B7110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252C4F0-55FE-A159-E0EF-C4E705E0FC86}"/>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3983807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E72B5-B27A-F3DA-501F-CEAF3DD11DE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BEF6C69-A797-E772-9F90-4AB4313720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BC2AD43-F493-BBB4-36E0-E3D6163425BF}"/>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19E6C4A5-7A76-8F86-723A-77235A5C6BE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7D3F2CC-267E-B401-FDAB-05EACFC4BEA6}"/>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2003697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340D312-5D0B-1C74-D1E5-401F38E9F5C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28922E7-0D79-726B-D5D6-B48F464E7DA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A244E8-6B7D-E811-99A7-26103C6FF5C6}"/>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E7236741-858D-C978-B9A9-F936BF0340E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2802A0F-1E47-8672-92C6-025495DB4BA3}"/>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27242451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6040569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8774545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4997410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88C2D68-0390-4864-8DC3-ACF9CF001CCE}" type="datetimeFigureOut">
              <a:rPr lang="en-GB" smtClean="0"/>
              <a:t>03/12/2024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2154037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88C2D68-0390-4864-8DC3-ACF9CF001CCE}" type="datetimeFigureOut">
              <a:rPr lang="en-GB" smtClean="0"/>
              <a:t>03/12/2024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37105625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8C2D68-0390-4864-8DC3-ACF9CF001CCE}" type="datetimeFigureOut">
              <a:rPr lang="en-GB" smtClean="0"/>
              <a:t>03/12/2024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6866359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8C2D68-0390-4864-8DC3-ACF9CF001CCE}" type="datetimeFigureOut">
              <a:rPr lang="en-GB" smtClean="0"/>
              <a:t>03/12/2024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37938340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88C2D68-0390-4864-8DC3-ACF9CF001CCE}" type="datetimeFigureOut">
              <a:rPr lang="en-GB" smtClean="0"/>
              <a:t>03/12/2024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41369720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88C2D68-0390-4864-8DC3-ACF9CF001CCE}" type="datetimeFigureOut">
              <a:rPr lang="en-GB" smtClean="0"/>
              <a:t>03/12/2024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225426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5658428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2321018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5105863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138308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8261356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076477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4136077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8123A4-8C49-E01E-8BDB-EC48CD1744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5FA537D-2D80-9F5D-2A15-8445B7FFEA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1873C3D-342F-AC1B-745B-7C7B7E074B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296C7F83-8973-92AD-0631-040CEB87BB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1DC2DA3-6D4D-35F2-A9D1-4A755402B9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76F2DB-FE57-4982-A4AC-576111B31795}" type="slidenum">
              <a:rPr lang="en-GB" smtClean="0"/>
              <a:t>‹#›</a:t>
            </a:fld>
            <a:endParaRPr lang="en-GB"/>
          </a:p>
        </p:txBody>
      </p:sp>
    </p:spTree>
    <p:extLst>
      <p:ext uri="{BB962C8B-B14F-4D97-AF65-F5344CB8AC3E}">
        <p14:creationId xmlns:p14="http://schemas.microsoft.com/office/powerpoint/2010/main" val="22159554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88C2D68-0390-4864-8DC3-ACF9CF001CCE}" type="datetimeFigureOut">
              <a:rPr lang="en-GB" smtClean="0"/>
              <a:t>03/12/2024</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5FF1B29-1BB8-4905-AF50-3081099F727F}" type="slidenum">
              <a:rPr lang="en-GB" smtClean="0"/>
              <a:t>‹#›</a:t>
            </a:fld>
            <a:endParaRPr lang="en-GB"/>
          </a:p>
        </p:txBody>
      </p:sp>
    </p:spTree>
    <p:extLst>
      <p:ext uri="{BB962C8B-B14F-4D97-AF65-F5344CB8AC3E}">
        <p14:creationId xmlns:p14="http://schemas.microsoft.com/office/powerpoint/2010/main" val="2096326895"/>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 id="2147483831" r:id="rId12"/>
    <p:sldLayoutId id="2147483832" r:id="rId13"/>
    <p:sldLayoutId id="2147483833" r:id="rId14"/>
    <p:sldLayoutId id="2147483834" r:id="rId15"/>
    <p:sldLayoutId id="214748383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0">
  <p:cSld name="Slide1">
    <p:spTree>
      <p:nvGrpSpPr>
        <p:cNvPr id="1" name=""/>
        <p:cNvGrpSpPr/>
        <p:nvPr/>
      </p:nvGrpSpPr>
      <p:grpSpPr>
        <a:xfrm>
          <a:off x="0" y="0"/>
          <a:ext cx="0" cy="0"/>
          <a:chOff x="0" y="0"/>
          <a:chExt cx="0" cy="0"/>
        </a:xfrm>
      </p:grpSpPr>
      <p:grpSp>
        <p:nvGrpSpPr>
          <p:cNvPr id="2" name="Group 3">
            <a:extLst>
              <a:ext uri="{FF2B5EF4-FFF2-40B4-BE49-F238E27FC236}">
                <a16:creationId xmlns:a16="http://schemas.microsoft.com/office/drawing/2014/main" id="{EB280D79-D1D6-B980-0549-500CD8257A53}"/>
              </a:ext>
            </a:extLst>
          </p:cNvPr>
          <p:cNvGrpSpPr/>
          <p:nvPr/>
        </p:nvGrpSpPr>
        <p:grpSpPr>
          <a:xfrm>
            <a:off x="1635715" y="1557524"/>
            <a:ext cx="6679792" cy="5010977"/>
            <a:chOff x="1635715" y="1557524"/>
            <a:chExt cx="6679792" cy="5010977"/>
          </a:xfrm>
        </p:grpSpPr>
        <p:grpSp>
          <p:nvGrpSpPr>
            <p:cNvPr id="3" name="Group 4">
              <a:extLst>
                <a:ext uri="{FF2B5EF4-FFF2-40B4-BE49-F238E27FC236}">
                  <a16:creationId xmlns:a16="http://schemas.microsoft.com/office/drawing/2014/main" id="{F82484F1-0A29-1D84-1886-EC0C7F84A5CE}"/>
                </a:ext>
              </a:extLst>
            </p:cNvPr>
            <p:cNvGrpSpPr/>
            <p:nvPr/>
          </p:nvGrpSpPr>
          <p:grpSpPr>
            <a:xfrm>
              <a:off x="1635715" y="1557524"/>
              <a:ext cx="6679792" cy="4545510"/>
              <a:chOff x="1635715" y="1557524"/>
              <a:chExt cx="6679792" cy="4545510"/>
            </a:xfrm>
          </p:grpSpPr>
          <p:pic>
            <p:nvPicPr>
              <p:cNvPr id="4" name="Picture 7">
                <a:extLst>
                  <a:ext uri="{FF2B5EF4-FFF2-40B4-BE49-F238E27FC236}">
                    <a16:creationId xmlns:a16="http://schemas.microsoft.com/office/drawing/2014/main" id="{F6F92231-799E-7A8B-7087-BC2D3272FC45}"/>
                  </a:ext>
                </a:extLst>
              </p:cNvPr>
              <p:cNvPicPr>
                <a:picLocks noChangeAspect="1"/>
              </p:cNvPicPr>
              <p:nvPr/>
            </p:nvPicPr>
            <p:blipFill>
              <a:blip r:embed="rId2"/>
              <a:srcRect l="10067" r="23069"/>
              <a:stretch>
                <a:fillRect/>
              </a:stretch>
            </p:blipFill>
            <p:spPr>
              <a:xfrm>
                <a:off x="1635715" y="2028303"/>
                <a:ext cx="6679792" cy="4066190"/>
              </a:xfrm>
              <a:prstGeom prst="rect">
                <a:avLst/>
              </a:prstGeom>
              <a:noFill/>
              <a:ln cap="flat">
                <a:noFill/>
              </a:ln>
            </p:spPr>
          </p:pic>
          <p:sp>
            <p:nvSpPr>
              <p:cNvPr id="5" name="Oval 8">
                <a:extLst>
                  <a:ext uri="{FF2B5EF4-FFF2-40B4-BE49-F238E27FC236}">
                    <a16:creationId xmlns:a16="http://schemas.microsoft.com/office/drawing/2014/main" id="{3E3AFF21-9842-30E3-9C76-E3ABB7252F11}"/>
                  </a:ext>
                </a:extLst>
              </p:cNvPr>
              <p:cNvSpPr/>
              <p:nvPr/>
            </p:nvSpPr>
            <p:spPr>
              <a:xfrm>
                <a:off x="3183584" y="1749987"/>
                <a:ext cx="1407261" cy="892719"/>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FF00"/>
              </a:solidFill>
              <a:ln w="19046"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400" b="1" i="0" u="none" strike="noStrike" kern="1200" cap="none" spc="0" baseline="0">
                    <a:solidFill>
                      <a:srgbClr val="000000"/>
                    </a:solidFill>
                    <a:uFillTx/>
                    <a:latin typeface="Calibri Light"/>
                    <a:cs typeface="Calibri Light"/>
                  </a:rPr>
                  <a:t>Practical 1</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400" b="0" i="0" u="none" strike="noStrike" kern="1200" cap="none" spc="0" baseline="0">
                    <a:solidFill>
                      <a:srgbClr val="000000"/>
                    </a:solidFill>
                    <a:uFillTx/>
                    <a:latin typeface="Calibri Light"/>
                    <a:cs typeface="Calibri Light"/>
                  </a:rPr>
                  <a:t>Cinnamon Swirls</a:t>
                </a:r>
              </a:p>
            </p:txBody>
          </p:sp>
          <p:sp>
            <p:nvSpPr>
              <p:cNvPr id="6" name="Rounded Rectangle 68">
                <a:extLst>
                  <a:ext uri="{FF2B5EF4-FFF2-40B4-BE49-F238E27FC236}">
                    <a16:creationId xmlns:a16="http://schemas.microsoft.com/office/drawing/2014/main" id="{1804F7D0-30F8-91DE-4FA4-CB330A4EB1A5}"/>
                  </a:ext>
                </a:extLst>
              </p:cNvPr>
              <p:cNvSpPr/>
              <p:nvPr/>
            </p:nvSpPr>
            <p:spPr>
              <a:xfrm rot="21270508">
                <a:off x="5138617" y="5385395"/>
                <a:ext cx="1372651" cy="68688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200" b="0" i="0" u="none" strike="noStrike" kern="1200" cap="none" spc="0" baseline="0">
                    <a:solidFill>
                      <a:srgbClr val="000000"/>
                    </a:solidFill>
                    <a:uFillTx/>
                    <a:latin typeface="Calibri Light"/>
                    <a:cs typeface="Calibri Light"/>
                  </a:rPr>
                  <a:t>Pasta</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200" b="0" i="0" u="none" strike="noStrike" kern="1200" cap="none" spc="0" baseline="0">
                    <a:solidFill>
                      <a:srgbClr val="000000"/>
                    </a:solidFill>
                    <a:uFillTx/>
                    <a:latin typeface="Calibri Light"/>
                    <a:cs typeface="Calibri Light"/>
                  </a:rPr>
                  <a:t>How is it made?</a:t>
                </a:r>
              </a:p>
            </p:txBody>
          </p:sp>
          <p:sp>
            <p:nvSpPr>
              <p:cNvPr id="7" name="TextBox 10">
                <a:extLst>
                  <a:ext uri="{FF2B5EF4-FFF2-40B4-BE49-F238E27FC236}">
                    <a16:creationId xmlns:a16="http://schemas.microsoft.com/office/drawing/2014/main" id="{CAB3BF45-29F9-8025-80FD-26FAB7103099}"/>
                  </a:ext>
                </a:extLst>
              </p:cNvPr>
              <p:cNvSpPr txBox="1"/>
              <p:nvPr/>
            </p:nvSpPr>
            <p:spPr>
              <a:xfrm rot="427312">
                <a:off x="1890541" y="4946264"/>
                <a:ext cx="1551846" cy="510774"/>
              </a:xfrm>
              <a:prstGeom prst="rect">
                <a:avLst/>
              </a:prstGeom>
              <a:solidFill>
                <a:srgbClr val="FFFFFF"/>
              </a:solidFill>
              <a:ln w="9528" cap="flat">
                <a:solidFill>
                  <a:srgbClr val="000000"/>
                </a:solidFill>
                <a:prstDash val="solid"/>
                <a:miter/>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200" b="0" i="0" u="none" strike="noStrike" kern="1200" cap="none" spc="0" baseline="0">
                    <a:solidFill>
                      <a:srgbClr val="000000"/>
                    </a:solidFill>
                    <a:uFillTx/>
                    <a:latin typeface="Calibri Light"/>
                    <a:cs typeface="Calibri Light"/>
                  </a:rPr>
                  <a:t>Stages of bread making </a:t>
                </a:r>
              </a:p>
            </p:txBody>
          </p:sp>
          <p:sp>
            <p:nvSpPr>
              <p:cNvPr id="8" name="Rounded Rectangle 68">
                <a:extLst>
                  <a:ext uri="{FF2B5EF4-FFF2-40B4-BE49-F238E27FC236}">
                    <a16:creationId xmlns:a16="http://schemas.microsoft.com/office/drawing/2014/main" id="{143582DA-0F9B-1FAE-EB88-45759985A069}"/>
                  </a:ext>
                </a:extLst>
              </p:cNvPr>
              <p:cNvSpPr/>
              <p:nvPr/>
            </p:nvSpPr>
            <p:spPr>
              <a:xfrm>
                <a:off x="6865662" y="5406755"/>
                <a:ext cx="1289843" cy="69627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200" b="0" i="0" u="none" strike="noStrike" kern="1200" cap="none" spc="0" baseline="0">
                    <a:solidFill>
                      <a:srgbClr val="000000"/>
                    </a:solidFill>
                    <a:uFillTx/>
                    <a:latin typeface="Calibri Light"/>
                    <a:cs typeface="Calibri Light"/>
                  </a:rPr>
                  <a:t>Types of pasta/rice</a:t>
                </a:r>
              </a:p>
            </p:txBody>
          </p:sp>
          <p:sp>
            <p:nvSpPr>
              <p:cNvPr id="9" name="Rounded Rectangle 68">
                <a:extLst>
                  <a:ext uri="{FF2B5EF4-FFF2-40B4-BE49-F238E27FC236}">
                    <a16:creationId xmlns:a16="http://schemas.microsoft.com/office/drawing/2014/main" id="{854837A2-E7EC-0DD3-83AC-067F7E9AB668}"/>
                  </a:ext>
                </a:extLst>
              </p:cNvPr>
              <p:cNvSpPr/>
              <p:nvPr/>
            </p:nvSpPr>
            <p:spPr>
              <a:xfrm rot="20826454">
                <a:off x="5342098" y="3667366"/>
                <a:ext cx="1500283" cy="764292"/>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200" b="0" i="0" u="none" strike="noStrike" kern="1200" cap="none" spc="0" baseline="0">
                    <a:solidFill>
                      <a:srgbClr val="000000"/>
                    </a:solidFill>
                    <a:uFillTx/>
                    <a:latin typeface="Calibri Light"/>
                    <a:cs typeface="Calibri Light"/>
                  </a:rPr>
                  <a:t>Functions of ingredients in bread making</a:t>
                </a:r>
              </a:p>
            </p:txBody>
          </p:sp>
          <p:sp>
            <p:nvSpPr>
              <p:cNvPr id="10" name="Oval 13">
                <a:extLst>
                  <a:ext uri="{FF2B5EF4-FFF2-40B4-BE49-F238E27FC236}">
                    <a16:creationId xmlns:a16="http://schemas.microsoft.com/office/drawing/2014/main" id="{2A4957CB-9A05-D9DB-AA15-F0EBA483EA00}"/>
                  </a:ext>
                </a:extLst>
              </p:cNvPr>
              <p:cNvSpPr/>
              <p:nvPr/>
            </p:nvSpPr>
            <p:spPr>
              <a:xfrm>
                <a:off x="3453707" y="4146932"/>
                <a:ext cx="1334301" cy="103386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FF00"/>
              </a:solidFill>
              <a:ln w="19046"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1" i="0" u="none" strike="noStrike" kern="1200" cap="none" spc="0" baseline="0">
                    <a:solidFill>
                      <a:srgbClr val="000000"/>
                    </a:solidFill>
                    <a:uFillTx/>
                    <a:latin typeface="Calibri Light"/>
                    <a:cs typeface="Calibri Light"/>
                  </a:rPr>
                  <a:t>Practical 3</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Light"/>
                    <a:cs typeface="Calibri Light"/>
                  </a:rPr>
                  <a:t>Bakewell Tart</a:t>
                </a:r>
              </a:p>
            </p:txBody>
          </p:sp>
          <p:sp>
            <p:nvSpPr>
              <p:cNvPr id="11" name="Rounded Rectangle 68">
                <a:extLst>
                  <a:ext uri="{FF2B5EF4-FFF2-40B4-BE49-F238E27FC236}">
                    <a16:creationId xmlns:a16="http://schemas.microsoft.com/office/drawing/2014/main" id="{3A86F874-4975-B178-1C9A-D1322E82AE41}"/>
                  </a:ext>
                </a:extLst>
              </p:cNvPr>
              <p:cNvSpPr/>
              <p:nvPr/>
            </p:nvSpPr>
            <p:spPr>
              <a:xfrm rot="160371">
                <a:off x="5075697" y="2106649"/>
                <a:ext cx="1281467" cy="530626"/>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200" b="0" i="0" u="none" strike="noStrike" kern="1200" cap="none" spc="0" baseline="0">
                    <a:solidFill>
                      <a:srgbClr val="000000"/>
                    </a:solidFill>
                    <a:uFillTx/>
                    <a:latin typeface="Calibri Light"/>
                    <a:cs typeface="Calibri Light"/>
                  </a:rPr>
                  <a:t>Types of cereals</a:t>
                </a:r>
              </a:p>
            </p:txBody>
          </p:sp>
          <p:sp>
            <p:nvSpPr>
              <p:cNvPr id="12" name="TextBox 15">
                <a:extLst>
                  <a:ext uri="{FF2B5EF4-FFF2-40B4-BE49-F238E27FC236}">
                    <a16:creationId xmlns:a16="http://schemas.microsoft.com/office/drawing/2014/main" id="{19D1A6D9-BAC8-FD45-13F0-7519C772D29C}"/>
                  </a:ext>
                </a:extLst>
              </p:cNvPr>
              <p:cNvSpPr txBox="1"/>
              <p:nvPr/>
            </p:nvSpPr>
            <p:spPr>
              <a:xfrm>
                <a:off x="1707175" y="1557524"/>
                <a:ext cx="1133270" cy="306470"/>
              </a:xfrm>
              <a:prstGeom prst="rect">
                <a:avLst/>
              </a:prstGeom>
              <a:solidFill>
                <a:srgbClr val="FFFFFF"/>
              </a:solidFill>
              <a:ln w="9528" cap="flat">
                <a:solidFill>
                  <a:srgbClr val="000000"/>
                </a:solidFill>
                <a:prstDash val="solid"/>
                <a:miter/>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200" b="1" i="0" u="none" strike="noStrike" kern="1200" cap="none" spc="0" baseline="0">
                    <a:solidFill>
                      <a:srgbClr val="000000"/>
                    </a:solidFill>
                    <a:uFillTx/>
                    <a:latin typeface="Calibri Light"/>
                    <a:cs typeface="Calibri Light"/>
                  </a:rPr>
                  <a:t>CEREALS</a:t>
                </a:r>
                <a:endParaRPr lang="en-US" sz="1800" b="1" i="0" u="none" strike="noStrike" kern="1200" cap="none" spc="0" baseline="0">
                  <a:solidFill>
                    <a:srgbClr val="000000"/>
                  </a:solidFill>
                  <a:uFillTx/>
                  <a:latin typeface="Calibri"/>
                  <a:cs typeface="Calibri"/>
                </a:endParaRPr>
              </a:p>
            </p:txBody>
          </p:sp>
          <p:sp>
            <p:nvSpPr>
              <p:cNvPr id="13" name="Rounded Rectangle 68">
                <a:extLst>
                  <a:ext uri="{FF2B5EF4-FFF2-40B4-BE49-F238E27FC236}">
                    <a16:creationId xmlns:a16="http://schemas.microsoft.com/office/drawing/2014/main" id="{1E4F876F-C7C1-8C47-9877-C178BBCD18A2}"/>
                  </a:ext>
                </a:extLst>
              </p:cNvPr>
              <p:cNvSpPr/>
              <p:nvPr/>
            </p:nvSpPr>
            <p:spPr>
              <a:xfrm>
                <a:off x="3468063" y="3031354"/>
                <a:ext cx="1187165" cy="63177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200" b="0" i="0" u="none" strike="noStrike" kern="1200" cap="none" spc="0" baseline="0">
                    <a:solidFill>
                      <a:srgbClr val="000000"/>
                    </a:solidFill>
                    <a:uFillTx/>
                    <a:latin typeface="Calibri Light"/>
                    <a:cs typeface="Calibri Light"/>
                  </a:rPr>
                  <a:t>Protein content in different flours</a:t>
                </a:r>
              </a:p>
            </p:txBody>
          </p:sp>
          <p:sp>
            <p:nvSpPr>
              <p:cNvPr id="14" name="Oval 17">
                <a:extLst>
                  <a:ext uri="{FF2B5EF4-FFF2-40B4-BE49-F238E27FC236}">
                    <a16:creationId xmlns:a16="http://schemas.microsoft.com/office/drawing/2014/main" id="{68CF9617-2DBE-FF63-52BF-EF6241002C9C}"/>
                  </a:ext>
                </a:extLst>
              </p:cNvPr>
              <p:cNvSpPr/>
              <p:nvPr/>
            </p:nvSpPr>
            <p:spPr>
              <a:xfrm>
                <a:off x="4800828" y="2731962"/>
                <a:ext cx="1362492" cy="103386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FF00"/>
              </a:solidFill>
              <a:ln w="19046"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400" b="1" i="0" u="none" strike="noStrike" kern="1200" cap="none" spc="0" baseline="0">
                    <a:solidFill>
                      <a:srgbClr val="000000"/>
                    </a:solidFill>
                    <a:uFillTx/>
                    <a:latin typeface="Calibri Light"/>
                    <a:cs typeface="Calibri Light"/>
                  </a:rPr>
                  <a:t>Practical 2</a:t>
                </a:r>
                <a:r>
                  <a:rPr lang="en-GB" sz="1400" b="0" i="0" u="none" strike="noStrike" kern="1200" cap="none" spc="0" baseline="0">
                    <a:solidFill>
                      <a:srgbClr val="000000"/>
                    </a:solidFill>
                    <a:uFillTx/>
                    <a:latin typeface="Calibri Light"/>
                    <a:cs typeface="Calibri Light"/>
                  </a:rPr>
                  <a:t> </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400" b="0" i="0" u="none" strike="noStrike" kern="1200" cap="none" spc="0" baseline="0">
                    <a:solidFill>
                      <a:srgbClr val="000000"/>
                    </a:solidFill>
                    <a:uFillTx/>
                    <a:latin typeface="Calibri Light"/>
                    <a:cs typeface="Calibri Light"/>
                  </a:rPr>
                  <a:t>Spinach &amp; ricotta ravioli</a:t>
                </a:r>
              </a:p>
            </p:txBody>
          </p:sp>
        </p:grpSp>
        <p:sp>
          <p:nvSpPr>
            <p:cNvPr id="15" name="Rounded Rectangle 68">
              <a:extLst>
                <a:ext uri="{FF2B5EF4-FFF2-40B4-BE49-F238E27FC236}">
                  <a16:creationId xmlns:a16="http://schemas.microsoft.com/office/drawing/2014/main" id="{E67EE47C-E9AF-BA6A-2167-0506D986F58B}"/>
                </a:ext>
              </a:extLst>
            </p:cNvPr>
            <p:cNvSpPr/>
            <p:nvPr/>
          </p:nvSpPr>
          <p:spPr>
            <a:xfrm>
              <a:off x="6723930" y="1988298"/>
              <a:ext cx="1240895" cy="601583"/>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200" b="0" i="0" u="none" strike="noStrike" kern="1200" cap="none" spc="0" baseline="0">
                  <a:solidFill>
                    <a:srgbClr val="000000"/>
                  </a:solidFill>
                  <a:uFillTx/>
                  <a:latin typeface="Calibri Light"/>
                  <a:cs typeface="Calibri Light"/>
                </a:rPr>
                <a:t>Types of wheat flour</a:t>
              </a:r>
            </a:p>
          </p:txBody>
        </p:sp>
        <p:sp>
          <p:nvSpPr>
            <p:cNvPr id="16" name="Oval 6">
              <a:extLst>
                <a:ext uri="{FF2B5EF4-FFF2-40B4-BE49-F238E27FC236}">
                  <a16:creationId xmlns:a16="http://schemas.microsoft.com/office/drawing/2014/main" id="{6F8F8D0E-D89D-C87A-5621-4C7A72C0A1F1}"/>
                </a:ext>
              </a:extLst>
            </p:cNvPr>
            <p:cNvSpPr/>
            <p:nvPr/>
          </p:nvSpPr>
          <p:spPr>
            <a:xfrm rot="419990">
              <a:off x="3449500" y="5354992"/>
              <a:ext cx="1407097" cy="1213509"/>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FF00"/>
            </a:solidFill>
            <a:ln w="19046"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1" i="0" u="none" strike="noStrike" kern="1200" cap="none" spc="0" baseline="0">
                  <a:solidFill>
                    <a:srgbClr val="000000"/>
                  </a:solidFill>
                  <a:uFillTx/>
                  <a:latin typeface="Calibri Light"/>
                  <a:cs typeface="Calibri Light"/>
                </a:rPr>
                <a:t>Practical 4</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1" i="0" u="none" strike="noStrike" kern="1200" cap="none" spc="0" baseline="0">
                  <a:solidFill>
                    <a:srgbClr val="000000"/>
                  </a:solidFill>
                  <a:uFillTx/>
                  <a:latin typeface="Calibri Light"/>
                  <a:cs typeface="Calibri Light"/>
                </a:rPr>
                <a:t>Risotto</a:t>
              </a:r>
            </a:p>
          </p:txBody>
        </p:sp>
      </p:grpSp>
      <p:sp>
        <p:nvSpPr>
          <p:cNvPr id="17" name="Rectangle 18">
            <a:extLst>
              <a:ext uri="{FF2B5EF4-FFF2-40B4-BE49-F238E27FC236}">
                <a16:creationId xmlns:a16="http://schemas.microsoft.com/office/drawing/2014/main" id="{D2DEDB03-B17F-F301-87F4-E213FE358BE3}"/>
              </a:ext>
            </a:extLst>
          </p:cNvPr>
          <p:cNvSpPr/>
          <p:nvPr/>
        </p:nvSpPr>
        <p:spPr>
          <a:xfrm>
            <a:off x="8381710" y="902366"/>
            <a:ext cx="3532299" cy="2308320"/>
          </a:xfrm>
          <a:prstGeom prst="rect">
            <a:avLst/>
          </a:prstGeom>
          <a:solidFill>
            <a:srgbClr val="11F72C"/>
          </a:solid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1" i="0" u="sng" strike="noStrike" kern="1200" cap="none" spc="0" baseline="0">
                <a:solidFill>
                  <a:srgbClr val="000000"/>
                </a:solidFill>
                <a:uFillTx/>
                <a:latin typeface="Calibri Light"/>
                <a:cs typeface="Times New Roman" pitchFamily="18"/>
              </a:rPr>
              <a:t>Vocabulary</a:t>
            </a:r>
            <a:r>
              <a:rPr lang="en-GB" sz="2400" b="1" i="0" u="sng" strike="noStrike" kern="1200" cap="none" spc="300" baseline="0">
                <a:solidFill>
                  <a:srgbClr val="000000"/>
                </a:solidFill>
                <a:uFillTx/>
                <a:latin typeface="Calibri Light"/>
                <a:cs typeface="Times New Roman" pitchFamily="18"/>
              </a:rPr>
              <a:t>:</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1" i="0" u="none" strike="noStrike" kern="1200" cap="none" spc="300" baseline="0">
                <a:solidFill>
                  <a:srgbClr val="000000"/>
                </a:solidFill>
                <a:uFillTx/>
                <a:latin typeface="Calibri Light"/>
                <a:cs typeface="Calibri Light"/>
              </a:rPr>
              <a:t>Staple food</a:t>
            </a:r>
            <a:endParaRPr lang="en-GB" sz="2400" b="1" i="0" u="none" strike="noStrike" kern="1200" cap="none" spc="300" baseline="0">
              <a:solidFill>
                <a:srgbClr val="000000"/>
              </a:solidFill>
              <a:uFillTx/>
              <a:latin typeface="Calibri Light"/>
              <a:ea typeface="Calibri Light"/>
              <a:cs typeface="Calibri Light"/>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1" i="0" u="none" strike="noStrike" kern="1200" cap="none" spc="300" baseline="0">
                <a:solidFill>
                  <a:srgbClr val="000000"/>
                </a:solidFill>
                <a:uFillTx/>
                <a:latin typeface="Calibri Light"/>
                <a:cs typeface="Calibri Light"/>
              </a:rPr>
              <a:t>Endosperm</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1" i="0" u="none" strike="noStrike" kern="1200" cap="none" spc="300" baseline="0">
                <a:solidFill>
                  <a:srgbClr val="000000"/>
                </a:solidFill>
                <a:uFillTx/>
                <a:latin typeface="Calibri Light"/>
                <a:cs typeface="Calibri Light"/>
              </a:rPr>
              <a:t>Gluten</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1" i="0" u="none" strike="noStrike" kern="1200" cap="none" spc="300" baseline="0">
                <a:solidFill>
                  <a:srgbClr val="000000"/>
                </a:solidFill>
                <a:uFillTx/>
                <a:latin typeface="Calibri Light"/>
                <a:cs typeface="Calibri Light"/>
              </a:rPr>
              <a:t>Chorleywood method</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1" i="0" u="none" strike="noStrike" kern="1200" cap="none" spc="300" baseline="0">
                <a:solidFill>
                  <a:srgbClr val="000000"/>
                </a:solidFill>
                <a:uFillTx/>
                <a:latin typeface="Calibri Light"/>
                <a:cs typeface="Calibri Light"/>
              </a:rPr>
              <a:t>Knocking back</a:t>
            </a:r>
            <a:endParaRPr lang="en-GB" sz="2400" b="0" i="0" u="none" strike="noStrike" kern="1200" cap="none" spc="0" baseline="0">
              <a:solidFill>
                <a:srgbClr val="000000"/>
              </a:solidFill>
              <a:uFillTx/>
              <a:latin typeface="Calibri"/>
            </a:endParaRPr>
          </a:p>
        </p:txBody>
      </p:sp>
      <p:sp>
        <p:nvSpPr>
          <p:cNvPr id="18" name="TextBox 19">
            <a:extLst>
              <a:ext uri="{FF2B5EF4-FFF2-40B4-BE49-F238E27FC236}">
                <a16:creationId xmlns:a16="http://schemas.microsoft.com/office/drawing/2014/main" id="{F2715CE5-F675-0D9F-856D-CA5686E84363}"/>
              </a:ext>
            </a:extLst>
          </p:cNvPr>
          <p:cNvSpPr txBox="1"/>
          <p:nvPr/>
        </p:nvSpPr>
        <p:spPr>
          <a:xfrm>
            <a:off x="4057686" y="-65809"/>
            <a:ext cx="4129659" cy="707882"/>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4000" b="1" i="0" u="none" strike="noStrike" kern="1200" cap="none" spc="0" baseline="0">
                <a:solidFill>
                  <a:srgbClr val="000000"/>
                </a:solidFill>
                <a:uFillTx/>
                <a:latin typeface="Britannic Bold" pitchFamily="34"/>
              </a:rPr>
              <a:t>Learning Journey</a:t>
            </a:r>
          </a:p>
        </p:txBody>
      </p:sp>
      <p:sp>
        <p:nvSpPr>
          <p:cNvPr id="19" name="Rectangle 20">
            <a:extLst>
              <a:ext uri="{FF2B5EF4-FFF2-40B4-BE49-F238E27FC236}">
                <a16:creationId xmlns:a16="http://schemas.microsoft.com/office/drawing/2014/main" id="{59D804EF-40B4-E4E3-C49C-DB7B6F97A5E9}"/>
              </a:ext>
            </a:extLst>
          </p:cNvPr>
          <p:cNvSpPr/>
          <p:nvPr/>
        </p:nvSpPr>
        <p:spPr>
          <a:xfrm>
            <a:off x="4563075" y="611120"/>
            <a:ext cx="3058338" cy="529702"/>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3200" b="0" i="0" u="sng" strike="noStrike" kern="1200" cap="none" spc="0" baseline="0">
                <a:solidFill>
                  <a:srgbClr val="000000"/>
                </a:solidFill>
                <a:uFillTx/>
                <a:latin typeface="Calibri Light"/>
              </a:rPr>
              <a:t>Food &amp; Nutrition</a:t>
            </a:r>
            <a:endParaRPr lang="en-RU" sz="3200" b="0" i="0" u="sng" strike="noStrike" kern="1200" cap="none" spc="0" baseline="0">
              <a:solidFill>
                <a:srgbClr val="000000"/>
              </a:solidFill>
              <a:uFillTx/>
              <a:latin typeface="Calibri Light"/>
            </a:endParaRPr>
          </a:p>
        </p:txBody>
      </p:sp>
      <p:pic>
        <p:nvPicPr>
          <p:cNvPr id="20" name="Picture 21">
            <a:extLst>
              <a:ext uri="{FF2B5EF4-FFF2-40B4-BE49-F238E27FC236}">
                <a16:creationId xmlns:a16="http://schemas.microsoft.com/office/drawing/2014/main" id="{2E08A621-87E9-7602-2389-CBAA0A6103A1}"/>
              </a:ext>
            </a:extLst>
          </p:cNvPr>
          <p:cNvPicPr>
            <a:picLocks noChangeAspect="1"/>
          </p:cNvPicPr>
          <p:nvPr/>
        </p:nvPicPr>
        <p:blipFill>
          <a:blip r:embed="rId3"/>
          <a:stretch>
            <a:fillRect/>
          </a:stretch>
        </p:blipFill>
        <p:spPr>
          <a:xfrm>
            <a:off x="53794" y="5913040"/>
            <a:ext cx="3328699" cy="944959"/>
          </a:xfrm>
          <a:prstGeom prst="rect">
            <a:avLst/>
          </a:prstGeom>
          <a:noFill/>
          <a:ln cap="flat">
            <a:noFill/>
          </a:ln>
        </p:spPr>
      </p:pic>
      <p:sp>
        <p:nvSpPr>
          <p:cNvPr id="21" name="Rectangle 22">
            <a:extLst>
              <a:ext uri="{FF2B5EF4-FFF2-40B4-BE49-F238E27FC236}">
                <a16:creationId xmlns:a16="http://schemas.microsoft.com/office/drawing/2014/main" id="{ECFAADBD-0EC4-E679-3BEA-AA7B5D238A6B}"/>
              </a:ext>
            </a:extLst>
          </p:cNvPr>
          <p:cNvSpPr/>
          <p:nvPr/>
        </p:nvSpPr>
        <p:spPr>
          <a:xfrm>
            <a:off x="4910446" y="1045698"/>
            <a:ext cx="5200265" cy="584777"/>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800"/>
              </a:spcAft>
              <a:buNone/>
              <a:tabLst/>
              <a:defRPr sz="1800" b="0" i="0" u="none" strike="noStrike" kern="0" cap="none" spc="0" baseline="0">
                <a:solidFill>
                  <a:srgbClr val="000000"/>
                </a:solidFill>
                <a:uFillTx/>
              </a:defRPr>
            </a:pPr>
            <a:r>
              <a:rPr lang="en-GB" sz="3200" b="0" i="0" u="none" strike="noStrike" kern="1200" cap="none" spc="0" baseline="0">
                <a:solidFill>
                  <a:srgbClr val="000000"/>
                </a:solidFill>
                <a:uFillTx/>
                <a:latin typeface="Calibri Light"/>
                <a:ea typeface="Calibri" pitchFamily="34"/>
                <a:cs typeface="Times New Roman"/>
              </a:rPr>
              <a:t>Topic Cereals</a:t>
            </a:r>
            <a:endParaRPr lang="en-RU" sz="3200" b="0" i="0" u="none" strike="noStrike" kern="1200" cap="none" spc="0" baseline="0">
              <a:solidFill>
                <a:srgbClr val="A6A6A6"/>
              </a:solidFill>
              <a:uFillTx/>
              <a:latin typeface="Calibri Light"/>
              <a:ea typeface="Calibri" pitchFamily="34"/>
              <a:cs typeface="Times New Roman" pitchFamily="18"/>
            </a:endParaRPr>
          </a:p>
        </p:txBody>
      </p:sp>
      <p:sp>
        <p:nvSpPr>
          <p:cNvPr id="22" name="TextBox 23">
            <a:extLst>
              <a:ext uri="{FF2B5EF4-FFF2-40B4-BE49-F238E27FC236}">
                <a16:creationId xmlns:a16="http://schemas.microsoft.com/office/drawing/2014/main" id="{3AB4A709-A178-9946-F579-7E281A5296DB}"/>
              </a:ext>
            </a:extLst>
          </p:cNvPr>
          <p:cNvSpPr txBox="1"/>
          <p:nvPr/>
        </p:nvSpPr>
        <p:spPr>
          <a:xfrm>
            <a:off x="9270470" y="3663141"/>
            <a:ext cx="2153988" cy="369335"/>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800" b="1" i="0" u="none" strike="noStrike" kern="1200" cap="none" spc="0" baseline="0">
                <a:solidFill>
                  <a:srgbClr val="4472C4"/>
                </a:solidFill>
                <a:uFillTx/>
                <a:latin typeface="Calibri Light"/>
                <a:ea typeface="Calibri" pitchFamily="34"/>
                <a:cs typeface="Times New Roman"/>
              </a:rPr>
              <a:t>Year 10 Spring Term 1</a:t>
            </a:r>
            <a:endParaRPr lang="en-RU" sz="1800" b="1" i="0" u="none" strike="noStrike" kern="1200" cap="none" spc="0" baseline="0">
              <a:solidFill>
                <a:srgbClr val="4472C4"/>
              </a:solidFill>
              <a:uFillTx/>
              <a:latin typeface="Calibri Light"/>
              <a:cs typeface="Times New Roman"/>
            </a:endParaRPr>
          </a:p>
        </p:txBody>
      </p:sp>
      <p:sp>
        <p:nvSpPr>
          <p:cNvPr id="23" name="Rectangle 24">
            <a:extLst>
              <a:ext uri="{FF2B5EF4-FFF2-40B4-BE49-F238E27FC236}">
                <a16:creationId xmlns:a16="http://schemas.microsoft.com/office/drawing/2014/main" id="{F2C7F280-BF37-45A1-E024-167559CB3571}"/>
              </a:ext>
            </a:extLst>
          </p:cNvPr>
          <p:cNvSpPr/>
          <p:nvPr/>
        </p:nvSpPr>
        <p:spPr>
          <a:xfrm>
            <a:off x="8487515" y="4128927"/>
            <a:ext cx="3730898" cy="2989667"/>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0" baseline="0">
                <a:solidFill>
                  <a:srgbClr val="000000"/>
                </a:solidFill>
                <a:uFillTx/>
                <a:latin typeface="Calibri"/>
                <a:ea typeface="Calibri" pitchFamily="34"/>
                <a:cs typeface="Calibri"/>
              </a:rPr>
              <a:t>A wide variety of cereals will be covered this half term including wheat, barley, oats, corn, rye and rice.  Students will learn the multiple uses of cereals and grains and how it can be processed to make other food products. The practical skills you will be developing this half term will be preparing and enriching bread, making shortcrust pastry, making, shaping and filling pasta and preparing a dish using rice. </a:t>
            </a:r>
          </a:p>
          <a:p>
            <a:pPr marL="0" marR="0" lvl="0" indent="0" algn="l" defTabSz="914400" rtl="0" fontAlgn="auto" hangingPunct="1">
              <a:lnSpc>
                <a:spcPct val="107000"/>
              </a:lnSpc>
              <a:spcBef>
                <a:spcPts val="0"/>
              </a:spcBef>
              <a:spcAft>
                <a:spcPts val="800"/>
              </a:spcAft>
              <a:buNone/>
              <a:tabLst/>
              <a:defRPr sz="1800" b="0" i="0" u="none" strike="noStrike" kern="0" cap="none" spc="0" baseline="0">
                <a:solidFill>
                  <a:srgbClr val="000000"/>
                </a:solidFill>
                <a:uFillTx/>
              </a:defRPr>
            </a:pPr>
            <a:endParaRPr lang="en-GB" sz="1200" b="0" i="0" u="none" strike="noStrike" kern="1200" cap="none" spc="0" baseline="0">
              <a:solidFill>
                <a:srgbClr val="202124"/>
              </a:solidFill>
              <a:uFillTx/>
              <a:latin typeface="Calibri Light"/>
              <a:ea typeface="Calibri" pitchFamily="34"/>
              <a:cs typeface="Calibri Light"/>
            </a:endParaRPr>
          </a:p>
        </p:txBody>
      </p:sp>
      <p:pic>
        <p:nvPicPr>
          <p:cNvPr id="24" name="Picture 25">
            <a:extLst>
              <a:ext uri="{FF2B5EF4-FFF2-40B4-BE49-F238E27FC236}">
                <a16:creationId xmlns:a16="http://schemas.microsoft.com/office/drawing/2014/main" id="{FC7A630A-4D01-283B-4D3E-3726DCB898D5}"/>
              </a:ext>
            </a:extLst>
          </p:cNvPr>
          <p:cNvPicPr>
            <a:picLocks noChangeAspect="1"/>
          </p:cNvPicPr>
          <p:nvPr/>
        </p:nvPicPr>
        <p:blipFill>
          <a:blip r:embed="rId4"/>
          <a:stretch>
            <a:fillRect/>
          </a:stretch>
        </p:blipFill>
        <p:spPr>
          <a:xfrm>
            <a:off x="241474" y="161967"/>
            <a:ext cx="1033985" cy="983007"/>
          </a:xfrm>
          <a:prstGeom prst="rect">
            <a:avLst/>
          </a:prstGeom>
          <a:noFill/>
          <a:ln cap="flat">
            <a:noFill/>
          </a:ln>
        </p:spPr>
      </p:pic>
    </p:spTree>
    <p:extLst>
      <p:ext uri="{BB962C8B-B14F-4D97-AF65-F5344CB8AC3E}">
        <p14:creationId xmlns:p14="http://schemas.microsoft.com/office/powerpoint/2010/main" val="15331850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2c89865b-5e59-414f-9fcc-c21b058460e3">7FRWY77KWDNN-826363275-3281635</_dlc_DocId>
    <_dlc_DocIdUrl xmlns="2c89865b-5e59-414f-9fcc-c21b058460e3">
      <Url>https://tudorgrangeacademiestrust.sharepoint.com/sites/TGA-SOL-STAFF-SHARED/_layouts/15/DocIdRedir.aspx?ID=7FRWY77KWDNN-826363275-3281635</Url>
      <Description>7FRWY77KWDNN-826363275-3281635</Description>
    </_dlc_DocIdUrl>
    <IconOverlay xmlns="http://schemas.microsoft.com/sharepoint/v4" xsi:nil="true"/>
    <TaxCatchAll xmlns="2c89865b-5e59-414f-9fcc-c21b058460e3" xsi:nil="true"/>
    <lcf76f155ced4ddcb4097134ff3c332f xmlns="c30133e2-1539-4610-bd5a-315007332f2c">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9A9D652D86F994481216BCF694F4025" ma:contentTypeVersion="19" ma:contentTypeDescription="Create a new document." ma:contentTypeScope="" ma:versionID="efa6d504d16cba0acc33769a4260a999">
  <xsd:schema xmlns:xsd="http://www.w3.org/2001/XMLSchema" xmlns:xs="http://www.w3.org/2001/XMLSchema" xmlns:p="http://schemas.microsoft.com/office/2006/metadata/properties" xmlns:ns2="2c89865b-5e59-414f-9fcc-c21b058460e3" xmlns:ns3="c30133e2-1539-4610-bd5a-315007332f2c" xmlns:ns4="http://schemas.microsoft.com/sharepoint/v4" targetNamespace="http://schemas.microsoft.com/office/2006/metadata/properties" ma:root="true" ma:fieldsID="5faf94d6bc035774506d9446157692d1" ns2:_="" ns3:_="" ns4:_="">
    <xsd:import namespace="2c89865b-5e59-414f-9fcc-c21b058460e3"/>
    <xsd:import namespace="c30133e2-1539-4610-bd5a-315007332f2c"/>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Tags" minOccurs="0"/>
                <xsd:element ref="ns3:MediaLengthInSeconds" minOccurs="0"/>
                <xsd:element ref="ns2:SharedWithUsers" minOccurs="0"/>
                <xsd:element ref="ns2:SharedWithDetails" minOccurs="0"/>
                <xsd:element ref="ns3:MediaServiceAutoKeyPoints" minOccurs="0"/>
                <xsd:element ref="ns3:MediaServiceKeyPoints" minOccurs="0"/>
                <xsd:element ref="ns3:MediaServiceOCR" minOccurs="0"/>
                <xsd:element ref="ns3:MediaServiceGenerationTime" minOccurs="0"/>
                <xsd:element ref="ns3:MediaServiceEventHashCode" minOccurs="0"/>
                <xsd:element ref="ns3:MediaServiceLocation" minOccurs="0"/>
                <xsd:element ref="ns3:lcf76f155ced4ddcb4097134ff3c332f" minOccurs="0"/>
                <xsd:element ref="ns2:TaxCatchAll" minOccurs="0"/>
                <xsd:element ref="ns4:IconOverlay"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89865b-5e59-414f-9fcc-c21b058460e3"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8e199936-3b82-4c34-8ff8-9f8f5bd3e1e5}" ma:internalName="TaxCatchAll" ma:showField="CatchAllData" ma:web="2c89865b-5e59-414f-9fcc-c21b058460e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30133e2-1539-4610-bd5a-315007332f2c"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5f55a224-095f-4da9-9687-d73f269d84a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7"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13AA06F9-E618-47D2-9957-5B18497310D3}">
  <ds:schemaRefs>
    <ds:schemaRef ds:uri="http://schemas.microsoft.com/sharepoint/v3/contenttype/forms"/>
  </ds:schemaRefs>
</ds:datastoreItem>
</file>

<file path=customXml/itemProps2.xml><?xml version="1.0" encoding="utf-8"?>
<ds:datastoreItem xmlns:ds="http://schemas.openxmlformats.org/officeDocument/2006/customXml" ds:itemID="{6DDC7B6F-013E-4D71-B61E-E502E441CDEB}">
  <ds:schemaRefs>
    <ds:schemaRef ds:uri="http://schemas.microsoft.com/office/2006/metadata/properties"/>
    <ds:schemaRef ds:uri="http://schemas.microsoft.com/office/infopath/2007/PartnerControls"/>
    <ds:schemaRef ds:uri="098897a3-539c-4fad-85cb-e6f76c9fe8a7"/>
    <ds:schemaRef ds:uri="a58c7342-cf3e-40a1-8a2e-01e5f32da5b3"/>
    <ds:schemaRef ds:uri="2c89865b-5e59-414f-9fcc-c21b058460e3"/>
    <ds:schemaRef ds:uri="http://schemas.microsoft.com/sharepoint/v4"/>
    <ds:schemaRef ds:uri="c30133e2-1539-4610-bd5a-315007332f2c"/>
  </ds:schemaRefs>
</ds:datastoreItem>
</file>

<file path=customXml/itemProps3.xml><?xml version="1.0" encoding="utf-8"?>
<ds:datastoreItem xmlns:ds="http://schemas.openxmlformats.org/officeDocument/2006/customXml" ds:itemID="{AD7BD40B-D81E-42D6-A608-5C3FCE50BEC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89865b-5e59-414f-9fcc-c21b058460e3"/>
    <ds:schemaRef ds:uri="c30133e2-1539-4610-bd5a-315007332f2c"/>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59B54F2C-9B45-4EB2-BA40-0D15A2267B9E}">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Widescreen</PresentationFormat>
  <Paragraphs>0</Paragraphs>
  <Slides>1</Slides>
  <Notes>0</Notes>
  <HiddenSlides>0</HiddenSlides>
  <MMClips>0</MMClips>
  <ScaleCrop>false</ScaleCrop>
  <HeadingPairs>
    <vt:vector size="4" baseType="variant">
      <vt:variant>
        <vt:lpstr>Theme</vt:lpstr>
      </vt:variant>
      <vt:variant>
        <vt:i4>2</vt:i4>
      </vt:variant>
      <vt:variant>
        <vt:lpstr>Slide Titles</vt:lpstr>
      </vt:variant>
      <vt:variant>
        <vt:i4>1</vt:i4>
      </vt:variant>
    </vt:vector>
  </HeadingPairs>
  <TitlesOfParts>
    <vt:vector size="3" baseType="lpstr">
      <vt:lpstr>Office Theme</vt:lpstr>
      <vt:lpstr>Facet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Ryan Barrett</dc:creator>
  <cp:lastModifiedBy>Ryan Barrett</cp:lastModifiedBy>
  <cp:revision>4</cp:revision>
  <dcterms:created xsi:type="dcterms:W3CDTF">2023-02-08T10:40:11Z</dcterms:created>
  <dcterms:modified xsi:type="dcterms:W3CDTF">2024-12-03T13:09:13Z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0x01010019A9D652D86F994481216BCF694F4025</vt:lpwstr>
  </property>
  <property fmtid="{D5CDD505-2E9C-101B-9397-08002B2CF9AE}" pid="3" name="_dlc_DocIdItemGuid">
    <vt:lpwstr>ce7789c7-ac23-47c2-8844-8f6883d072ca</vt:lpwstr>
  </property>
  <property fmtid="{D5CDD505-2E9C-101B-9397-08002B2CF9AE}" pid="4" name="MediaServiceImageTags">
    <vt:lpwstr/>
  </property>
</Properties>
</file>