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6E4708-ED99-4269-824F-F9AFD62772FC}" v="2" dt="2024-11-26T12:37:49.016"/>
    <p1510:client id="{FFD47189-8551-4289-9DF6-940B21504396}" v="13" dt="2024-11-25T14:46:16.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B26E4708-ED99-4269-824F-F9AFD62772FC}"/>
    <pc:docChg chg="custSel modSld">
      <pc:chgData name="Michelle Morris" userId="1f768925-88ef-406b-b18a-053158c2190c" providerId="ADAL" clId="{B26E4708-ED99-4269-824F-F9AFD62772FC}" dt="2024-11-26T12:43:47.867" v="904" actId="20577"/>
      <pc:docMkLst>
        <pc:docMk/>
      </pc:docMkLst>
      <pc:sldChg chg="addSp modSp mod">
        <pc:chgData name="Michelle Morris" userId="1f768925-88ef-406b-b18a-053158c2190c" providerId="ADAL" clId="{B26E4708-ED99-4269-824F-F9AFD62772FC}" dt="2024-11-26T12:43:47.867" v="904" actId="20577"/>
        <pc:sldMkLst>
          <pc:docMk/>
          <pc:sldMk cId="655536423" sldId="256"/>
        </pc:sldMkLst>
        <pc:spChg chg="add mod">
          <ac:chgData name="Michelle Morris" userId="1f768925-88ef-406b-b18a-053158c2190c" providerId="ADAL" clId="{B26E4708-ED99-4269-824F-F9AFD62772FC}" dt="2024-11-26T12:36:36.457" v="618" actId="20577"/>
          <ac:spMkLst>
            <pc:docMk/>
            <pc:sldMk cId="655536423" sldId="256"/>
            <ac:spMk id="2" creationId="{2FAC763D-4974-4D93-FE20-B626CB5B8500}"/>
          </ac:spMkLst>
        </pc:spChg>
        <pc:spChg chg="add mod">
          <ac:chgData name="Michelle Morris" userId="1f768925-88ef-406b-b18a-053158c2190c" providerId="ADAL" clId="{B26E4708-ED99-4269-824F-F9AFD62772FC}" dt="2024-11-26T12:38:32.137" v="753" actId="20577"/>
          <ac:spMkLst>
            <pc:docMk/>
            <pc:sldMk cId="655536423" sldId="256"/>
            <ac:spMk id="3" creationId="{EBBC2A01-EF32-07A7-2A13-781450158145}"/>
          </ac:spMkLst>
        </pc:spChg>
        <pc:spChg chg="mod">
          <ac:chgData name="Michelle Morris" userId="1f768925-88ef-406b-b18a-053158c2190c" providerId="ADAL" clId="{B26E4708-ED99-4269-824F-F9AFD62772FC}" dt="2024-11-26T12:33:46.755" v="377" actId="255"/>
          <ac:spMkLst>
            <pc:docMk/>
            <pc:sldMk cId="655536423" sldId="256"/>
            <ac:spMk id="4" creationId="{362B03EF-8DFF-8AAE-ECAE-89A597939C93}"/>
          </ac:spMkLst>
        </pc:spChg>
        <pc:spChg chg="mod">
          <ac:chgData name="Michelle Morris" userId="1f768925-88ef-406b-b18a-053158c2190c" providerId="ADAL" clId="{B26E4708-ED99-4269-824F-F9AFD62772FC}" dt="2024-11-26T12:34:10.840" v="431" actId="20577"/>
          <ac:spMkLst>
            <pc:docMk/>
            <pc:sldMk cId="655536423" sldId="256"/>
            <ac:spMk id="6" creationId="{070AF96F-FB6D-B1C3-87BE-152FE46ED0CF}"/>
          </ac:spMkLst>
        </pc:spChg>
        <pc:spChg chg="mod">
          <ac:chgData name="Michelle Morris" userId="1f768925-88ef-406b-b18a-053158c2190c" providerId="ADAL" clId="{B26E4708-ED99-4269-824F-F9AFD62772FC}" dt="2024-11-26T12:37:38.385" v="717" actId="14100"/>
          <ac:spMkLst>
            <pc:docMk/>
            <pc:sldMk cId="655536423" sldId="256"/>
            <ac:spMk id="7" creationId="{DE4621C8-FB9A-5241-C255-E80EF8100DF1}"/>
          </ac:spMkLst>
        </pc:spChg>
        <pc:spChg chg="mod">
          <ac:chgData name="Michelle Morris" userId="1f768925-88ef-406b-b18a-053158c2190c" providerId="ADAL" clId="{B26E4708-ED99-4269-824F-F9AFD62772FC}" dt="2024-11-26T12:28:42.230" v="272" actId="20577"/>
          <ac:spMkLst>
            <pc:docMk/>
            <pc:sldMk cId="655536423" sldId="256"/>
            <ac:spMk id="61" creationId="{4AC2EFE7-8892-2996-BB71-A5F1BAA28573}"/>
          </ac:spMkLst>
        </pc:spChg>
        <pc:spChg chg="mod">
          <ac:chgData name="Michelle Morris" userId="1f768925-88ef-406b-b18a-053158c2190c" providerId="ADAL" clId="{B26E4708-ED99-4269-824F-F9AFD62772FC}" dt="2024-11-26T12:22:23.193" v="121" actId="1076"/>
          <ac:spMkLst>
            <pc:docMk/>
            <pc:sldMk cId="655536423" sldId="256"/>
            <ac:spMk id="65" creationId="{492724C5-750E-ADCD-0397-BF45D5527AE8}"/>
          </ac:spMkLst>
        </pc:spChg>
        <pc:spChg chg="mod">
          <ac:chgData name="Michelle Morris" userId="1f768925-88ef-406b-b18a-053158c2190c" providerId="ADAL" clId="{B26E4708-ED99-4269-824F-F9AFD62772FC}" dt="2024-11-26T12:38:09.865" v="724" actId="1076"/>
          <ac:spMkLst>
            <pc:docMk/>
            <pc:sldMk cId="655536423" sldId="256"/>
            <ac:spMk id="66" creationId="{DC1DAC3F-8C67-72BD-5D22-2FD41EB9A6B1}"/>
          </ac:spMkLst>
        </pc:spChg>
        <pc:spChg chg="mod">
          <ac:chgData name="Michelle Morris" userId="1f768925-88ef-406b-b18a-053158c2190c" providerId="ADAL" clId="{B26E4708-ED99-4269-824F-F9AFD62772FC}" dt="2024-11-26T12:28:58.821" v="297" actId="20577"/>
          <ac:spMkLst>
            <pc:docMk/>
            <pc:sldMk cId="655536423" sldId="256"/>
            <ac:spMk id="80" creationId="{773F4FE3-AD74-409F-DFD4-DC1AD21317F2}"/>
          </ac:spMkLst>
        </pc:spChg>
        <pc:spChg chg="mod">
          <ac:chgData name="Michelle Morris" userId="1f768925-88ef-406b-b18a-053158c2190c" providerId="ADAL" clId="{B26E4708-ED99-4269-824F-F9AFD62772FC}" dt="2024-11-26T12:38:49.593" v="767" actId="20577"/>
          <ac:spMkLst>
            <pc:docMk/>
            <pc:sldMk cId="655536423" sldId="256"/>
            <ac:spMk id="81" creationId="{A8970E64-61C9-0D8E-E20C-A22844684D39}"/>
          </ac:spMkLst>
        </pc:spChg>
        <pc:spChg chg="mod">
          <ac:chgData name="Michelle Morris" userId="1f768925-88ef-406b-b18a-053158c2190c" providerId="ADAL" clId="{B26E4708-ED99-4269-824F-F9AFD62772FC}" dt="2024-11-26T12:36:45.336" v="625" actId="20577"/>
          <ac:spMkLst>
            <pc:docMk/>
            <pc:sldMk cId="655536423" sldId="256"/>
            <ac:spMk id="87" creationId="{CE2EE4F5-19F4-58DB-4E46-AD1415F2DD3D}"/>
          </ac:spMkLst>
        </pc:spChg>
        <pc:spChg chg="mod">
          <ac:chgData name="Michelle Morris" userId="1f768925-88ef-406b-b18a-053158c2190c" providerId="ADAL" clId="{B26E4708-ED99-4269-824F-F9AFD62772FC}" dt="2024-11-26T12:39:46.634" v="798" actId="20577"/>
          <ac:spMkLst>
            <pc:docMk/>
            <pc:sldMk cId="655536423" sldId="256"/>
            <ac:spMk id="90" creationId="{27A51CAD-E30D-9AF7-5455-8DBF904AC444}"/>
          </ac:spMkLst>
        </pc:spChg>
        <pc:spChg chg="mod">
          <ac:chgData name="Michelle Morris" userId="1f768925-88ef-406b-b18a-053158c2190c" providerId="ADAL" clId="{B26E4708-ED99-4269-824F-F9AFD62772FC}" dt="2024-11-26T12:41:54.186" v="831" actId="1076"/>
          <ac:spMkLst>
            <pc:docMk/>
            <pc:sldMk cId="655536423" sldId="256"/>
            <ac:spMk id="93" creationId="{542B086B-05E0-D9EF-F9BF-A46469E3F1BE}"/>
          </ac:spMkLst>
        </pc:spChg>
        <pc:spChg chg="mod">
          <ac:chgData name="Michelle Morris" userId="1f768925-88ef-406b-b18a-053158c2190c" providerId="ADAL" clId="{B26E4708-ED99-4269-824F-F9AFD62772FC}" dt="2024-11-26T12:43:05.394" v="885" actId="20577"/>
          <ac:spMkLst>
            <pc:docMk/>
            <pc:sldMk cId="655536423" sldId="256"/>
            <ac:spMk id="94" creationId="{9C8F25E0-03A9-D04D-10E9-91BE3D0C655B}"/>
          </ac:spMkLst>
        </pc:spChg>
        <pc:spChg chg="mod">
          <ac:chgData name="Michelle Morris" userId="1f768925-88ef-406b-b18a-053158c2190c" providerId="ADAL" clId="{B26E4708-ED99-4269-824F-F9AFD62772FC}" dt="2024-11-26T12:43:47.867" v="904" actId="20577"/>
          <ac:spMkLst>
            <pc:docMk/>
            <pc:sldMk cId="655536423" sldId="256"/>
            <ac:spMk id="100" creationId="{F533C8FB-50C2-A942-65CD-6C154E3BCBE3}"/>
          </ac:spMkLst>
        </pc:spChg>
        <pc:spChg chg="mod">
          <ac:chgData name="Michelle Morris" userId="1f768925-88ef-406b-b18a-053158c2190c" providerId="ADAL" clId="{B26E4708-ED99-4269-824F-F9AFD62772FC}" dt="2024-11-26T12:22:13.560" v="119" actId="1076"/>
          <ac:spMkLst>
            <pc:docMk/>
            <pc:sldMk cId="655536423" sldId="256"/>
            <ac:spMk id="107" creationId="{1391577F-14DF-B321-2FA0-5AD193FE1F4F}"/>
          </ac:spMkLst>
        </pc:spChg>
        <pc:spChg chg="mod">
          <ac:chgData name="Michelle Morris" userId="1f768925-88ef-406b-b18a-053158c2190c" providerId="ADAL" clId="{B26E4708-ED99-4269-824F-F9AFD62772FC}" dt="2024-11-26T12:38:02.130" v="722" actId="1076"/>
          <ac:spMkLst>
            <pc:docMk/>
            <pc:sldMk cId="655536423" sldId="256"/>
            <ac:spMk id="109" creationId="{A5DF0239-C6F9-CD21-9E9A-E99B43316CAD}"/>
          </ac:spMkLst>
        </pc:spChg>
        <pc:spChg chg="mod">
          <ac:chgData name="Michelle Morris" userId="1f768925-88ef-406b-b18a-053158c2190c" providerId="ADAL" clId="{B26E4708-ED99-4269-824F-F9AFD62772FC}" dt="2024-11-26T12:37:53.082" v="719" actId="1076"/>
          <ac:spMkLst>
            <pc:docMk/>
            <pc:sldMk cId="655536423" sldId="256"/>
            <ac:spMk id="110" creationId="{75C8E920-20F1-7D61-2F39-C54C38BFA542}"/>
          </ac:spMkLst>
        </pc:spChg>
        <pc:picChg chg="mod">
          <ac:chgData name="Michelle Morris" userId="1f768925-88ef-406b-b18a-053158c2190c" providerId="ADAL" clId="{B26E4708-ED99-4269-824F-F9AFD62772FC}" dt="2024-11-26T12:37:59.665" v="721" actId="1076"/>
          <ac:picMkLst>
            <pc:docMk/>
            <pc:sldMk cId="655536423" sldId="256"/>
            <ac:picMk id="105" creationId="{435AB2B1-BC98-CE57-B3BC-0DE3460DF159}"/>
          </ac:picMkLst>
        </pc:picChg>
      </pc:sldChg>
    </pc:docChg>
  </pc:docChgLst>
  <pc:docChgLst>
    <pc:chgData name="Michelle Morris" userId="1f768925-88ef-406b-b18a-053158c2190c" providerId="ADAL" clId="{FFD47189-8551-4289-9DF6-940B21504396}"/>
    <pc:docChg chg="undo custSel modSld">
      <pc:chgData name="Michelle Morris" userId="1f768925-88ef-406b-b18a-053158c2190c" providerId="ADAL" clId="{FFD47189-8551-4289-9DF6-940B21504396}" dt="2024-11-25T14:48:51.721" v="575" actId="1076"/>
      <pc:docMkLst>
        <pc:docMk/>
      </pc:docMkLst>
      <pc:sldChg chg="addSp delSp modSp mod">
        <pc:chgData name="Michelle Morris" userId="1f768925-88ef-406b-b18a-053158c2190c" providerId="ADAL" clId="{FFD47189-8551-4289-9DF6-940B21504396}" dt="2024-11-25T14:48:51.721" v="575" actId="1076"/>
        <pc:sldMkLst>
          <pc:docMk/>
          <pc:sldMk cId="655536423" sldId="256"/>
        </pc:sldMkLst>
        <pc:spChg chg="add del mod">
          <ac:chgData name="Michelle Morris" userId="1f768925-88ef-406b-b18a-053158c2190c" providerId="ADAL" clId="{FFD47189-8551-4289-9DF6-940B21504396}" dt="2024-11-25T14:42:31.048" v="441" actId="478"/>
          <ac:spMkLst>
            <pc:docMk/>
            <pc:sldMk cId="655536423" sldId="256"/>
            <ac:spMk id="2" creationId="{3A041D53-F120-D85D-8A2A-7A018EDE9F9D}"/>
          </ac:spMkLst>
        </pc:spChg>
        <pc:spChg chg="add del mod">
          <ac:chgData name="Michelle Morris" userId="1f768925-88ef-406b-b18a-053158c2190c" providerId="ADAL" clId="{FFD47189-8551-4289-9DF6-940B21504396}" dt="2024-11-25T14:44:55.433" v="470" actId="478"/>
          <ac:spMkLst>
            <pc:docMk/>
            <pc:sldMk cId="655536423" sldId="256"/>
            <ac:spMk id="3" creationId="{2E28EF4D-662B-3589-7E6A-9D4A734C727F}"/>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6:19.062" v="319" actId="1076"/>
          <ac:spMkLst>
            <pc:docMk/>
            <pc:sldMk cId="655536423" sldId="256"/>
            <ac:spMk id="4" creationId="{362B03EF-8DFF-8AAE-ECAE-89A597939C93}"/>
          </ac:spMkLst>
        </pc:spChg>
        <pc:spChg chg="add mod">
          <ac:chgData name="Michelle Morris" userId="1f768925-88ef-406b-b18a-053158c2190c" providerId="ADAL" clId="{FFD47189-8551-4289-9DF6-940B21504396}" dt="2024-11-25T14:37:58.952" v="335" actId="313"/>
          <ac:spMkLst>
            <pc:docMk/>
            <pc:sldMk cId="655536423" sldId="256"/>
            <ac:spMk id="6" creationId="{070AF96F-FB6D-B1C3-87BE-152FE46ED0CF}"/>
          </ac:spMkLst>
        </pc:spChg>
        <pc:spChg chg="add del mod">
          <ac:chgData name="Michelle Morris" userId="1f768925-88ef-406b-b18a-053158c2190c" providerId="ADAL" clId="{FFD47189-8551-4289-9DF6-940B21504396}" dt="2024-11-25T14:47:48.946" v="568" actId="20577"/>
          <ac:spMkLst>
            <pc:docMk/>
            <pc:sldMk cId="655536423" sldId="256"/>
            <ac:spMk id="7" creationId="{DE4621C8-FB9A-5241-C255-E80EF8100DF1}"/>
          </ac:spMkLst>
        </pc:spChg>
        <pc:spChg chg="mod">
          <ac:chgData name="Michelle Morris" userId="1f768925-88ef-406b-b18a-053158c2190c" providerId="ADAL" clId="{FFD47189-8551-4289-9DF6-940B21504396}" dt="2024-11-25T14:42:52.713" v="444"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42:45.936" v="442"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42:55.920" v="445"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3:39.802" v="277" actId="20577"/>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del mod">
          <ac:chgData name="Michelle Morris" userId="1f768925-88ef-406b-b18a-053158c2190c" providerId="ADAL" clId="{FFD47189-8551-4289-9DF6-940B21504396}" dt="2024-11-25T14:33:50.231" v="278" actId="478"/>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36:06.535" v="314"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36:10.495" v="316"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38:43.103" v="374" actId="14100"/>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del mod">
          <ac:chgData name="Michelle Morris" userId="1f768925-88ef-406b-b18a-053158c2190c" providerId="ADAL" clId="{FFD47189-8551-4289-9DF6-940B21504396}" dt="2024-11-25T14:33:52.854" v="279" actId="478"/>
          <ac:spMkLst>
            <pc:docMk/>
            <pc:sldMk cId="655536423" sldId="256"/>
            <ac:spMk id="84" creationId="{B1C8BFFB-0B0D-401A-08CF-1329D07E2A89}"/>
          </ac:spMkLst>
        </pc:spChg>
        <pc:spChg chg="mod">
          <ac:chgData name="Michelle Morris" userId="1f768925-88ef-406b-b18a-053158c2190c" providerId="ADAL" clId="{FFD47189-8551-4289-9DF6-940B21504396}" dt="2024-11-25T14:38:10.151" v="350" actId="20577"/>
          <ac:spMkLst>
            <pc:docMk/>
            <pc:sldMk cId="655536423" sldId="256"/>
            <ac:spMk id="87" creationId="{CE2EE4F5-19F4-58DB-4E46-AD1415F2DD3D}"/>
          </ac:spMkLst>
        </pc:spChg>
        <pc:spChg chg="mod">
          <ac:chgData name="Michelle Morris" userId="1f768925-88ef-406b-b18a-053158c2190c" providerId="ADAL" clId="{FFD47189-8551-4289-9DF6-940B21504396}" dt="2024-11-25T14:48:03.681" v="572"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40:27.432" v="426" actId="20577"/>
          <ac:spMkLst>
            <pc:docMk/>
            <pc:sldMk cId="655536423" sldId="256"/>
            <ac:spMk id="90" creationId="{27A51CAD-E30D-9AF7-5455-8DBF904AC444}"/>
          </ac:spMkLst>
        </pc:spChg>
        <pc:spChg chg="mod">
          <ac:chgData name="Michelle Morris" userId="1f768925-88ef-406b-b18a-053158c2190c" providerId="ADAL" clId="{FFD47189-8551-4289-9DF6-940B21504396}" dt="2024-11-25T14:46:43.225" v="510"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48:51.721" v="575"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45:23.049" v="501" actId="20577"/>
          <ac:spMkLst>
            <pc:docMk/>
            <pc:sldMk cId="655536423" sldId="256"/>
            <ac:spMk id="100" creationId="{F533C8FB-50C2-A942-65CD-6C154E3BCBE3}"/>
          </ac:spMkLst>
        </pc:spChg>
        <pc:spChg chg="mod">
          <ac:chgData name="Michelle Morris" userId="1f768925-88ef-406b-b18a-053158c2190c" providerId="ADAL" clId="{FFD47189-8551-4289-9DF6-940B21504396}" dt="2024-11-25T14:46:27.402" v="50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47:56.929" v="570"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48:47.761" v="574" actId="1076"/>
          <ac:spMkLst>
            <pc:docMk/>
            <pc:sldMk cId="655536423" sldId="256"/>
            <ac:spMk id="110" creationId="{75C8E920-20F1-7D61-2F39-C54C38BFA542}"/>
          </ac:spMkLst>
        </pc:spChg>
        <pc:picChg chg="add mod">
          <ac:chgData name="Michelle Morris" userId="1f768925-88ef-406b-b18a-053158c2190c" providerId="ADAL" clId="{FFD47189-8551-4289-9DF6-940B21504396}" dt="2024-11-25T14:45:53.339" v="502"/>
          <ac:picMkLst>
            <pc:docMk/>
            <pc:sldMk cId="655536423" sldId="256"/>
            <ac:picMk id="2" creationId="{C438E61B-CACC-72EF-66E9-ACCD201982A6}"/>
          </ac:picMkLst>
        </pc:picChg>
        <pc:picChg chg="add mod">
          <ac:chgData name="Michelle Morris" userId="1f768925-88ef-406b-b18a-053158c2190c" providerId="ADAL" clId="{FFD47189-8551-4289-9DF6-940B21504396}" dt="2024-11-25T14:46:05.785" v="503"/>
          <ac:picMkLst>
            <pc:docMk/>
            <pc:sldMk cId="655536423" sldId="256"/>
            <ac:picMk id="5" creationId="{3E8D488F-F65A-ED0A-A4AE-66190F40D801}"/>
          </ac:picMkLst>
        </pc:picChg>
        <pc:picChg chg="add mod">
          <ac:chgData name="Michelle Morris" userId="1f768925-88ef-406b-b18a-053158c2190c" providerId="ADAL" clId="{FFD47189-8551-4289-9DF6-940B21504396}" dt="2024-11-25T14:35:34.951" v="310"/>
          <ac:picMkLst>
            <pc:docMk/>
            <pc:sldMk cId="655536423" sldId="256"/>
            <ac:picMk id="5" creationId="{7FC6FF41-D5A4-899F-0F78-BEC12D6E7863}"/>
          </ac:picMkLst>
        </pc:picChg>
        <pc:picChg chg="mod">
          <ac:chgData name="Michelle Morris" userId="1f768925-88ef-406b-b18a-053158c2190c" providerId="ADAL" clId="{FFD47189-8551-4289-9DF6-940B21504396}" dt="2024-11-25T14:48:23.505" v="573" actId="1076"/>
          <ac:picMkLst>
            <pc:docMk/>
            <pc:sldMk cId="655536423" sldId="256"/>
            <ac:picMk id="105" creationId="{435AB2B1-BC98-CE57-B3BC-0DE3460DF159}"/>
          </ac:picMkLst>
        </pc:picChg>
      </pc:sldChg>
    </pc:docChg>
  </pc:docChgLst>
  <pc:docChgLst>
    <pc:chgData name="Michelle Morris" userId="1f768925-88ef-406b-b18a-053158c2190c" providerId="ADAL" clId="{B54D5351-8281-4318-B91F-D7D3A9FA87D3}"/>
    <pc:docChg chg="undo custSel modSld">
      <pc:chgData name="Michelle Morris" userId="1f768925-88ef-406b-b18a-053158c2190c" providerId="ADAL" clId="{B54D5351-8281-4318-B91F-D7D3A9FA87D3}" dt="2024-11-26T12:19:26.156" v="459" actId="20577"/>
      <pc:docMkLst>
        <pc:docMk/>
      </pc:docMkLst>
      <pc:sldChg chg="addSp delSp modSp mod">
        <pc:chgData name="Michelle Morris" userId="1f768925-88ef-406b-b18a-053158c2190c" providerId="ADAL" clId="{B54D5351-8281-4318-B91F-D7D3A9FA87D3}" dt="2024-11-26T12:19:26.156" v="459" actId="20577"/>
        <pc:sldMkLst>
          <pc:docMk/>
          <pc:sldMk cId="655536423" sldId="256"/>
        </pc:sldMkLst>
        <pc:spChg chg="mod">
          <ac:chgData name="Michelle Morris" userId="1f768925-88ef-406b-b18a-053158c2190c" providerId="ADAL" clId="{B54D5351-8281-4318-B91F-D7D3A9FA87D3}" dt="2024-11-26T12:01:17.132" v="269" actId="20577"/>
          <ac:spMkLst>
            <pc:docMk/>
            <pc:sldMk cId="655536423" sldId="256"/>
            <ac:spMk id="4" creationId="{362B03EF-8DFF-8AAE-ECAE-89A597939C93}"/>
          </ac:spMkLst>
        </pc:spChg>
        <pc:spChg chg="mod">
          <ac:chgData name="Michelle Morris" userId="1f768925-88ef-406b-b18a-053158c2190c" providerId="ADAL" clId="{B54D5351-8281-4318-B91F-D7D3A9FA87D3}" dt="2024-11-26T12:01:53.412" v="306" actId="14100"/>
          <ac:spMkLst>
            <pc:docMk/>
            <pc:sldMk cId="655536423" sldId="256"/>
            <ac:spMk id="6" creationId="{070AF96F-FB6D-B1C3-87BE-152FE46ED0CF}"/>
          </ac:spMkLst>
        </pc:spChg>
        <pc:spChg chg="mod">
          <ac:chgData name="Michelle Morris" userId="1f768925-88ef-406b-b18a-053158c2190c" providerId="ADAL" clId="{B54D5351-8281-4318-B91F-D7D3A9FA87D3}" dt="2024-11-26T12:16:39.588" v="386" actId="1076"/>
          <ac:spMkLst>
            <pc:docMk/>
            <pc:sldMk cId="655536423" sldId="256"/>
            <ac:spMk id="7" creationId="{DE4621C8-FB9A-5241-C255-E80EF8100DF1}"/>
          </ac:spMkLst>
        </pc:spChg>
        <pc:spChg chg="mod">
          <ac:chgData name="Michelle Morris" userId="1f768925-88ef-406b-b18a-053158c2190c" providerId="ADAL" clId="{B54D5351-8281-4318-B91F-D7D3A9FA87D3}" dt="2024-11-26T12:00:27.836" v="230" actId="20577"/>
          <ac:spMkLst>
            <pc:docMk/>
            <pc:sldMk cId="655536423" sldId="256"/>
            <ac:spMk id="61" creationId="{4AC2EFE7-8892-2996-BB71-A5F1BAA28573}"/>
          </ac:spMkLst>
        </pc:spChg>
        <pc:spChg chg="mod">
          <ac:chgData name="Michelle Morris" userId="1f768925-88ef-406b-b18a-053158c2190c" providerId="ADAL" clId="{B54D5351-8281-4318-B91F-D7D3A9FA87D3}" dt="2024-11-26T11:50:44.032" v="136" actId="1076"/>
          <ac:spMkLst>
            <pc:docMk/>
            <pc:sldMk cId="655536423" sldId="256"/>
            <ac:spMk id="66" creationId="{DC1DAC3F-8C67-72BD-5D22-2FD41EB9A6B1}"/>
          </ac:spMkLst>
        </pc:spChg>
        <pc:spChg chg="mod">
          <ac:chgData name="Michelle Morris" userId="1f768925-88ef-406b-b18a-053158c2190c" providerId="ADAL" clId="{B54D5351-8281-4318-B91F-D7D3A9FA87D3}" dt="2024-11-26T12:00:55.516" v="242" actId="20577"/>
          <ac:spMkLst>
            <pc:docMk/>
            <pc:sldMk cId="655536423" sldId="256"/>
            <ac:spMk id="80" creationId="{773F4FE3-AD74-409F-DFD4-DC1AD21317F2}"/>
          </ac:spMkLst>
        </pc:spChg>
        <pc:spChg chg="mod">
          <ac:chgData name="Michelle Morris" userId="1f768925-88ef-406b-b18a-053158c2190c" providerId="ADAL" clId="{B54D5351-8281-4318-B91F-D7D3A9FA87D3}" dt="2024-11-26T12:16:34.076" v="385" actId="20577"/>
          <ac:spMkLst>
            <pc:docMk/>
            <pc:sldMk cId="655536423" sldId="256"/>
            <ac:spMk id="81" creationId="{A8970E64-61C9-0D8E-E20C-A22844684D39}"/>
          </ac:spMkLst>
        </pc:spChg>
        <pc:spChg chg="mod">
          <ac:chgData name="Michelle Morris" userId="1f768925-88ef-406b-b18a-053158c2190c" providerId="ADAL" clId="{B54D5351-8281-4318-B91F-D7D3A9FA87D3}" dt="2024-11-26T12:02:37.301" v="338" actId="20577"/>
          <ac:spMkLst>
            <pc:docMk/>
            <pc:sldMk cId="655536423" sldId="256"/>
            <ac:spMk id="87" creationId="{CE2EE4F5-19F4-58DB-4E46-AD1415F2DD3D}"/>
          </ac:spMkLst>
        </pc:spChg>
        <pc:spChg chg="del">
          <ac:chgData name="Michelle Morris" userId="1f768925-88ef-406b-b18a-053158c2190c" providerId="ADAL" clId="{B54D5351-8281-4318-B91F-D7D3A9FA87D3}" dt="2024-11-26T11:50:24.186" v="132" actId="478"/>
          <ac:spMkLst>
            <pc:docMk/>
            <pc:sldMk cId="655536423" sldId="256"/>
            <ac:spMk id="89" creationId="{DB8BED55-4F87-2339-F221-F171303387EE}"/>
          </ac:spMkLst>
        </pc:spChg>
        <pc:spChg chg="mod">
          <ac:chgData name="Michelle Morris" userId="1f768925-88ef-406b-b18a-053158c2190c" providerId="ADAL" clId="{B54D5351-8281-4318-B91F-D7D3A9FA87D3}" dt="2024-11-26T12:17:54.381" v="393" actId="20577"/>
          <ac:spMkLst>
            <pc:docMk/>
            <pc:sldMk cId="655536423" sldId="256"/>
            <ac:spMk id="90" creationId="{27A51CAD-E30D-9AF7-5455-8DBF904AC444}"/>
          </ac:spMkLst>
        </pc:spChg>
        <pc:spChg chg="mod">
          <ac:chgData name="Michelle Morris" userId="1f768925-88ef-406b-b18a-053158c2190c" providerId="ADAL" clId="{B54D5351-8281-4318-B91F-D7D3A9FA87D3}" dt="2024-11-26T12:15:28.804" v="346" actId="20577"/>
          <ac:spMkLst>
            <pc:docMk/>
            <pc:sldMk cId="655536423" sldId="256"/>
            <ac:spMk id="93" creationId="{542B086B-05E0-D9EF-F9BF-A46469E3F1BE}"/>
          </ac:spMkLst>
        </pc:spChg>
        <pc:spChg chg="mod">
          <ac:chgData name="Michelle Morris" userId="1f768925-88ef-406b-b18a-053158c2190c" providerId="ADAL" clId="{B54D5351-8281-4318-B91F-D7D3A9FA87D3}" dt="2024-11-26T12:18:17.075" v="409" actId="20577"/>
          <ac:spMkLst>
            <pc:docMk/>
            <pc:sldMk cId="655536423" sldId="256"/>
            <ac:spMk id="94" creationId="{9C8F25E0-03A9-D04D-10E9-91BE3D0C655B}"/>
          </ac:spMkLst>
        </pc:spChg>
        <pc:spChg chg="mod">
          <ac:chgData name="Michelle Morris" userId="1f768925-88ef-406b-b18a-053158c2190c" providerId="ADAL" clId="{B54D5351-8281-4318-B91F-D7D3A9FA87D3}" dt="2024-11-26T12:19:26.156" v="459" actId="20577"/>
          <ac:spMkLst>
            <pc:docMk/>
            <pc:sldMk cId="655536423" sldId="256"/>
            <ac:spMk id="100" creationId="{F533C8FB-50C2-A942-65CD-6C154E3BCBE3}"/>
          </ac:spMkLst>
        </pc:spChg>
        <pc:spChg chg="del">
          <ac:chgData name="Michelle Morris" userId="1f768925-88ef-406b-b18a-053158c2190c" providerId="ADAL" clId="{B54D5351-8281-4318-B91F-D7D3A9FA87D3}" dt="2024-11-26T11:50:36.383" v="135" actId="478"/>
          <ac:spMkLst>
            <pc:docMk/>
            <pc:sldMk cId="655536423" sldId="256"/>
            <ac:spMk id="108" creationId="{06589C0E-294D-8B78-7712-CD35A22CF2A9}"/>
          </ac:spMkLst>
        </pc:spChg>
        <pc:picChg chg="add del mod">
          <ac:chgData name="Michelle Morris" userId="1f768925-88ef-406b-b18a-053158c2190c" providerId="ADAL" clId="{B54D5351-8281-4318-B91F-D7D3A9FA87D3}" dt="2024-11-26T12:01:03.685" v="243"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11/26/2024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11/26/2024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11/26/2024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11/26/2024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11/26/2024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11/26/2024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355250" y="1805329"/>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3999248" y="4582381"/>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69280" y="4405416"/>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47189" y="4411908"/>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Summer Half Term 2</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5220720" y="2732128"/>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525346" y="547741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79" name="Oval 78">
            <a:extLst>
              <a:ext uri="{FF2B5EF4-FFF2-40B4-BE49-F238E27FC236}">
                <a16:creationId xmlns:a16="http://schemas.microsoft.com/office/drawing/2014/main" id="{59F3759D-250B-1CE5-801C-4FC217DB0A7D}"/>
              </a:ext>
            </a:extLst>
          </p:cNvPr>
          <p:cNvSpPr/>
          <p:nvPr/>
        </p:nvSpPr>
        <p:spPr>
          <a:xfrm>
            <a:off x="294343" y="138737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336701" y="1544055"/>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Meatballs &amp; </a:t>
            </a:r>
            <a:r>
              <a:rPr lang="en-GB" sz="1400" b="1">
                <a:solidFill>
                  <a:schemeClr val="bg1"/>
                </a:solidFill>
                <a:latin typeface="Calibri" panose="020F0502020204030204"/>
              </a:rPr>
              <a:t>Tomato Sauce </a:t>
            </a:r>
            <a:endParaRPr lang="en-GB" sz="1400" b="1" dirty="0">
              <a:solidFill>
                <a:schemeClr val="bg1"/>
              </a:solidFill>
              <a:latin typeface="Calibri" panose="020F0502020204030204"/>
            </a:endParaRPr>
          </a:p>
        </p:txBody>
      </p:sp>
      <p:sp>
        <p:nvSpPr>
          <p:cNvPr id="81" name="Oval 4">
            <a:extLst>
              <a:ext uri="{FF2B5EF4-FFF2-40B4-BE49-F238E27FC236}">
                <a16:creationId xmlns:a16="http://schemas.microsoft.com/office/drawing/2014/main" id="{A8970E64-61C9-0D8E-E20C-A22844684D39}"/>
              </a:ext>
            </a:extLst>
          </p:cNvPr>
          <p:cNvSpPr txBox="1"/>
          <p:nvPr/>
        </p:nvSpPr>
        <p:spPr>
          <a:xfrm>
            <a:off x="575382" y="5834849"/>
            <a:ext cx="1105368"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Oreo Truffles </a:t>
            </a:r>
          </a:p>
        </p:txBody>
      </p:sp>
      <p:sp>
        <p:nvSpPr>
          <p:cNvPr id="87" name="Oval 4">
            <a:extLst>
              <a:ext uri="{FF2B5EF4-FFF2-40B4-BE49-F238E27FC236}">
                <a16:creationId xmlns:a16="http://schemas.microsoft.com/office/drawing/2014/main" id="{CE2EE4F5-19F4-58DB-4E46-AD1415F2DD3D}"/>
              </a:ext>
            </a:extLst>
          </p:cNvPr>
          <p:cNvSpPr txBox="1"/>
          <p:nvPr/>
        </p:nvSpPr>
        <p:spPr>
          <a:xfrm>
            <a:off x="5305039" y="2836887"/>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Risotto</a:t>
            </a:r>
          </a:p>
        </p:txBody>
      </p:sp>
      <p:sp>
        <p:nvSpPr>
          <p:cNvPr id="100" name="Rectangle 99">
            <a:extLst>
              <a:ext uri="{FF2B5EF4-FFF2-40B4-BE49-F238E27FC236}">
                <a16:creationId xmlns:a16="http://schemas.microsoft.com/office/drawing/2014/main" id="{F533C8FB-50C2-A942-65CD-6C154E3BCBE3}"/>
              </a:ext>
            </a:extLst>
          </p:cNvPr>
          <p:cNvSpPr/>
          <p:nvPr/>
        </p:nvSpPr>
        <p:spPr>
          <a:xfrm>
            <a:off x="4086275" y="4891252"/>
            <a:ext cx="2183005" cy="738664"/>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chopping, bridge and claw, food probe, Bain Marie</a:t>
            </a: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3801099" y="3429000"/>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971799" y="5904795"/>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3253502" y="5899761"/>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2013182" y="6101239"/>
            <a:ext cx="707007"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Melting chocolate – Bain Marie</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3790712" y="3497023"/>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Importance of food safety and hygiene</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3351397" y="6063601"/>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Coating &amp; shaping truffles </a:t>
            </a:r>
          </a:p>
        </p:txBody>
      </p:sp>
      <p:sp>
        <p:nvSpPr>
          <p:cNvPr id="4" name="Rounded Rectangle 109">
            <a:extLst>
              <a:ext uri="{FF2B5EF4-FFF2-40B4-BE49-F238E27FC236}">
                <a16:creationId xmlns:a16="http://schemas.microsoft.com/office/drawing/2014/main" id="{362B03EF-8DFF-8AAE-ECAE-89A597939C93}"/>
              </a:ext>
            </a:extLst>
          </p:cNvPr>
          <p:cNvSpPr/>
          <p:nvPr/>
        </p:nvSpPr>
        <p:spPr>
          <a:xfrm>
            <a:off x="1692252" y="1276248"/>
            <a:ext cx="1249157" cy="1244128"/>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00" dirty="0">
                <a:solidFill>
                  <a:schemeClr val="tx1"/>
                </a:solidFill>
              </a:rPr>
              <a:t>Understanding the importance of cooking meat at the correct temperature </a:t>
            </a:r>
          </a:p>
          <a:p>
            <a:pPr algn="ctr"/>
            <a:endParaRPr lang="en-RU" sz="1200" dirty="0">
              <a:solidFill>
                <a:schemeClr val="tx1"/>
              </a:solidFill>
            </a:endParaRPr>
          </a:p>
        </p:txBody>
      </p:sp>
      <p:sp>
        <p:nvSpPr>
          <p:cNvPr id="6" name="Rounded Rectangle 109">
            <a:extLst>
              <a:ext uri="{FF2B5EF4-FFF2-40B4-BE49-F238E27FC236}">
                <a16:creationId xmlns:a16="http://schemas.microsoft.com/office/drawing/2014/main" id="{070AF96F-FB6D-B1C3-87BE-152FE46ED0CF}"/>
              </a:ext>
            </a:extLst>
          </p:cNvPr>
          <p:cNvSpPr/>
          <p:nvPr/>
        </p:nvSpPr>
        <p:spPr>
          <a:xfrm>
            <a:off x="3253502" y="1438786"/>
            <a:ext cx="1149821"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Using the bridge and claw method</a:t>
            </a:r>
            <a:endParaRPr lang="en-RU" sz="1200" dirty="0">
              <a:solidFill>
                <a:schemeClr val="tx1"/>
              </a:solidFill>
            </a:endParaRPr>
          </a:p>
        </p:txBody>
      </p:sp>
      <p:sp>
        <p:nvSpPr>
          <p:cNvPr id="7" name="Rounded Rectangle 107">
            <a:extLst>
              <a:ext uri="{FF2B5EF4-FFF2-40B4-BE49-F238E27FC236}">
                <a16:creationId xmlns:a16="http://schemas.microsoft.com/office/drawing/2014/main" id="{DE4621C8-FB9A-5241-C255-E80EF8100DF1}"/>
              </a:ext>
            </a:extLst>
          </p:cNvPr>
          <p:cNvSpPr/>
          <p:nvPr/>
        </p:nvSpPr>
        <p:spPr>
          <a:xfrm>
            <a:off x="2412854" y="3737019"/>
            <a:ext cx="1107566"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Understanding the function of each ingredient   </a:t>
            </a:r>
            <a:endParaRPr lang="en-RU" sz="1000" dirty="0">
              <a:solidFill>
                <a:schemeClr val="tx1"/>
              </a:solidFill>
            </a:endParaRPr>
          </a:p>
        </p:txBody>
      </p:sp>
      <p:sp>
        <p:nvSpPr>
          <p:cNvPr id="2" name="Rounded Rectangle 109">
            <a:extLst>
              <a:ext uri="{FF2B5EF4-FFF2-40B4-BE49-F238E27FC236}">
                <a16:creationId xmlns:a16="http://schemas.microsoft.com/office/drawing/2014/main" id="{2FAC763D-4974-4D93-FE20-B626CB5B8500}"/>
              </a:ext>
            </a:extLst>
          </p:cNvPr>
          <p:cNvSpPr/>
          <p:nvPr/>
        </p:nvSpPr>
        <p:spPr>
          <a:xfrm>
            <a:off x="4765124" y="1533293"/>
            <a:ext cx="1149821"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Ensure meatballs are equal sizes </a:t>
            </a:r>
            <a:endParaRPr lang="en-RU" sz="1200" dirty="0">
              <a:solidFill>
                <a:schemeClr val="tx1"/>
              </a:solidFill>
            </a:endParaRPr>
          </a:p>
        </p:txBody>
      </p:sp>
      <p:sp>
        <p:nvSpPr>
          <p:cNvPr id="3" name="Rounded Rectangle 107">
            <a:extLst>
              <a:ext uri="{FF2B5EF4-FFF2-40B4-BE49-F238E27FC236}">
                <a16:creationId xmlns:a16="http://schemas.microsoft.com/office/drawing/2014/main" id="{EBBC2A01-EF32-07A7-2A13-781450158145}"/>
              </a:ext>
            </a:extLst>
          </p:cNvPr>
          <p:cNvSpPr/>
          <p:nvPr/>
        </p:nvSpPr>
        <p:spPr>
          <a:xfrm>
            <a:off x="826460" y="4126975"/>
            <a:ext cx="1107566"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Finely chopping vegetables </a:t>
            </a:r>
            <a:endParaRPr lang="en-RU" sz="10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B5F574-F5E6-46F1-81FF-6A0F2C7840B6}">
  <ds:schemaRefs>
    <ds:schemaRef ds:uri="http://schemas.microsoft.com/sharepoint/events"/>
  </ds:schemaRefs>
</ds:datastoreItem>
</file>

<file path=customXml/itemProps2.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4.xml><?xml version="1.0" encoding="utf-8"?>
<ds:datastoreItem xmlns:ds="http://schemas.openxmlformats.org/officeDocument/2006/customXml" ds:itemID="{2C448E91-27DD-47AE-A98D-D25508F1C2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158</TotalTime>
  <Words>160</Words>
  <Application>Microsoft Office PowerPoint</Application>
  <PresentationFormat>On-screen Show (4:3)</PresentationFormat>
  <Paragraphs>18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2024-11-26T12:43:53Z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