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ink/ink1.xml" ContentType="application/inkml+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5"/>
  </p:sldMasterIdLst>
  <p:sldIdLst>
    <p:sldId id="256" r:id="rId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FA1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97"/>
    <p:restoredTop sz="96327"/>
  </p:normalViewPr>
  <p:slideViewPr>
    <p:cSldViewPr snapToGrid="0" snapToObjects="1">
      <p:cViewPr varScale="1">
        <p:scale>
          <a:sx n="108" d="100"/>
          <a:sy n="108" d="100"/>
        </p:scale>
        <p:origin x="168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1.xml"/><Relationship Id="rId11" Type="http://schemas.microsoft.com/office/2016/11/relationships/changesInfo" Target="changesInfos/changesInfo1.xml"/><Relationship Id="rId5" Type="http://schemas.openxmlformats.org/officeDocument/2006/relationships/slideMaster" Target="slideMasters/slideMaster1.xml"/><Relationship Id="rId10"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chelle Morris" userId="1f768925-88ef-406b-b18a-053158c2190c" providerId="ADAL" clId="{B26E4708-ED99-4269-824F-F9AFD62772FC}"/>
    <pc:docChg chg="custSel modSld">
      <pc:chgData name="Michelle Morris" userId="1f768925-88ef-406b-b18a-053158c2190c" providerId="ADAL" clId="{B26E4708-ED99-4269-824F-F9AFD62772FC}" dt="2024-11-26T12:27:52.237" v="270" actId="20577"/>
      <pc:docMkLst>
        <pc:docMk/>
      </pc:docMkLst>
      <pc:sldChg chg="addSp modSp mod">
        <pc:chgData name="Michelle Morris" userId="1f768925-88ef-406b-b18a-053158c2190c" providerId="ADAL" clId="{B26E4708-ED99-4269-824F-F9AFD62772FC}" dt="2024-11-26T12:27:52.237" v="270" actId="20577"/>
        <pc:sldMkLst>
          <pc:docMk/>
          <pc:sldMk cId="655536423" sldId="256"/>
        </pc:sldMkLst>
        <pc:spChg chg="add mod">
          <ac:chgData name="Michelle Morris" userId="1f768925-88ef-406b-b18a-053158c2190c" providerId="ADAL" clId="{B26E4708-ED99-4269-824F-F9AFD62772FC}" dt="2024-11-26T12:21:57.040" v="115" actId="20577"/>
          <ac:spMkLst>
            <pc:docMk/>
            <pc:sldMk cId="655536423" sldId="256"/>
            <ac:spMk id="2" creationId="{2FAC763D-4974-4D93-FE20-B626CB5B8500}"/>
          </ac:spMkLst>
        </pc:spChg>
        <pc:spChg chg="mod">
          <ac:chgData name="Michelle Morris" userId="1f768925-88ef-406b-b18a-053158c2190c" providerId="ADAL" clId="{B26E4708-ED99-4269-824F-F9AFD62772FC}" dt="2024-11-26T12:21:07.213" v="70" actId="20577"/>
          <ac:spMkLst>
            <pc:docMk/>
            <pc:sldMk cId="655536423" sldId="256"/>
            <ac:spMk id="4" creationId="{362B03EF-8DFF-8AAE-ECAE-89A597939C93}"/>
          </ac:spMkLst>
        </pc:spChg>
        <pc:spChg chg="mod">
          <ac:chgData name="Michelle Morris" userId="1f768925-88ef-406b-b18a-053158c2190c" providerId="ADAL" clId="{B26E4708-ED99-4269-824F-F9AFD62772FC}" dt="2024-11-26T12:21:24.174" v="95" actId="20577"/>
          <ac:spMkLst>
            <pc:docMk/>
            <pc:sldMk cId="655536423" sldId="256"/>
            <ac:spMk id="6" creationId="{070AF96F-FB6D-B1C3-87BE-152FE46ED0CF}"/>
          </ac:spMkLst>
        </pc:spChg>
        <pc:spChg chg="mod">
          <ac:chgData name="Michelle Morris" userId="1f768925-88ef-406b-b18a-053158c2190c" providerId="ADAL" clId="{B26E4708-ED99-4269-824F-F9AFD62772FC}" dt="2024-11-26T12:24:24.549" v="169" actId="313"/>
          <ac:spMkLst>
            <pc:docMk/>
            <pc:sldMk cId="655536423" sldId="256"/>
            <ac:spMk id="7" creationId="{DE4621C8-FB9A-5241-C255-E80EF8100DF1}"/>
          </ac:spMkLst>
        </pc:spChg>
        <pc:spChg chg="mod">
          <ac:chgData name="Michelle Morris" userId="1f768925-88ef-406b-b18a-053158c2190c" providerId="ADAL" clId="{B26E4708-ED99-4269-824F-F9AFD62772FC}" dt="2024-11-26T12:20:33.852" v="16" actId="20577"/>
          <ac:spMkLst>
            <pc:docMk/>
            <pc:sldMk cId="655536423" sldId="256"/>
            <ac:spMk id="61" creationId="{4AC2EFE7-8892-2996-BB71-A5F1BAA28573}"/>
          </ac:spMkLst>
        </pc:spChg>
        <pc:spChg chg="mod">
          <ac:chgData name="Michelle Morris" userId="1f768925-88ef-406b-b18a-053158c2190c" providerId="ADAL" clId="{B26E4708-ED99-4269-824F-F9AFD62772FC}" dt="2024-11-26T12:22:23.193" v="121" actId="1076"/>
          <ac:spMkLst>
            <pc:docMk/>
            <pc:sldMk cId="655536423" sldId="256"/>
            <ac:spMk id="65" creationId="{492724C5-750E-ADCD-0397-BF45D5527AE8}"/>
          </ac:spMkLst>
        </pc:spChg>
        <pc:spChg chg="mod">
          <ac:chgData name="Michelle Morris" userId="1f768925-88ef-406b-b18a-053158c2190c" providerId="ADAL" clId="{B26E4708-ED99-4269-824F-F9AFD62772FC}" dt="2024-11-26T12:22:03.264" v="116" actId="1076"/>
          <ac:spMkLst>
            <pc:docMk/>
            <pc:sldMk cId="655536423" sldId="256"/>
            <ac:spMk id="66" creationId="{DC1DAC3F-8C67-72BD-5D22-2FD41EB9A6B1}"/>
          </ac:spMkLst>
        </pc:spChg>
        <pc:spChg chg="mod">
          <ac:chgData name="Michelle Morris" userId="1f768925-88ef-406b-b18a-053158c2190c" providerId="ADAL" clId="{B26E4708-ED99-4269-824F-F9AFD62772FC}" dt="2024-11-26T12:20:52.653" v="39" actId="20577"/>
          <ac:spMkLst>
            <pc:docMk/>
            <pc:sldMk cId="655536423" sldId="256"/>
            <ac:spMk id="80" creationId="{773F4FE3-AD74-409F-DFD4-DC1AD21317F2}"/>
          </ac:spMkLst>
        </pc:spChg>
        <pc:spChg chg="mod">
          <ac:chgData name="Michelle Morris" userId="1f768925-88ef-406b-b18a-053158c2190c" providerId="ADAL" clId="{B26E4708-ED99-4269-824F-F9AFD62772FC}" dt="2024-11-26T12:24:41.056" v="186" actId="20577"/>
          <ac:spMkLst>
            <pc:docMk/>
            <pc:sldMk cId="655536423" sldId="256"/>
            <ac:spMk id="81" creationId="{A8970E64-61C9-0D8E-E20C-A22844684D39}"/>
          </ac:spMkLst>
        </pc:spChg>
        <pc:spChg chg="mod">
          <ac:chgData name="Michelle Morris" userId="1f768925-88ef-406b-b18a-053158c2190c" providerId="ADAL" clId="{B26E4708-ED99-4269-824F-F9AFD62772FC}" dt="2024-11-26T12:22:36.122" v="127" actId="20577"/>
          <ac:spMkLst>
            <pc:docMk/>
            <pc:sldMk cId="655536423" sldId="256"/>
            <ac:spMk id="87" creationId="{CE2EE4F5-19F4-58DB-4E46-AD1415F2DD3D}"/>
          </ac:spMkLst>
        </pc:spChg>
        <pc:spChg chg="mod">
          <ac:chgData name="Michelle Morris" userId="1f768925-88ef-406b-b18a-053158c2190c" providerId="ADAL" clId="{B26E4708-ED99-4269-824F-F9AFD62772FC}" dt="2024-11-26T12:27:31.868" v="253" actId="20577"/>
          <ac:spMkLst>
            <pc:docMk/>
            <pc:sldMk cId="655536423" sldId="256"/>
            <ac:spMk id="90" creationId="{27A51CAD-E30D-9AF7-5455-8DBF904AC444}"/>
          </ac:spMkLst>
        </pc:spChg>
        <pc:spChg chg="mod">
          <ac:chgData name="Michelle Morris" userId="1f768925-88ef-406b-b18a-053158c2190c" providerId="ADAL" clId="{B26E4708-ED99-4269-824F-F9AFD62772FC}" dt="2024-11-26T12:24:11.062" v="158" actId="20577"/>
          <ac:spMkLst>
            <pc:docMk/>
            <pc:sldMk cId="655536423" sldId="256"/>
            <ac:spMk id="93" creationId="{542B086B-05E0-D9EF-F9BF-A46469E3F1BE}"/>
          </ac:spMkLst>
        </pc:spChg>
        <pc:spChg chg="mod">
          <ac:chgData name="Michelle Morris" userId="1f768925-88ef-406b-b18a-053158c2190c" providerId="ADAL" clId="{B26E4708-ED99-4269-824F-F9AFD62772FC}" dt="2024-11-26T12:27:39.645" v="262" actId="20577"/>
          <ac:spMkLst>
            <pc:docMk/>
            <pc:sldMk cId="655536423" sldId="256"/>
            <ac:spMk id="94" creationId="{9C8F25E0-03A9-D04D-10E9-91BE3D0C655B}"/>
          </ac:spMkLst>
        </pc:spChg>
        <pc:spChg chg="mod">
          <ac:chgData name="Michelle Morris" userId="1f768925-88ef-406b-b18a-053158c2190c" providerId="ADAL" clId="{B26E4708-ED99-4269-824F-F9AFD62772FC}" dt="2024-11-26T12:27:52.237" v="270" actId="20577"/>
          <ac:spMkLst>
            <pc:docMk/>
            <pc:sldMk cId="655536423" sldId="256"/>
            <ac:spMk id="100" creationId="{F533C8FB-50C2-A942-65CD-6C154E3BCBE3}"/>
          </ac:spMkLst>
        </pc:spChg>
        <pc:spChg chg="mod">
          <ac:chgData name="Michelle Morris" userId="1f768925-88ef-406b-b18a-053158c2190c" providerId="ADAL" clId="{B26E4708-ED99-4269-824F-F9AFD62772FC}" dt="2024-11-26T12:22:13.560" v="119" actId="1076"/>
          <ac:spMkLst>
            <pc:docMk/>
            <pc:sldMk cId="655536423" sldId="256"/>
            <ac:spMk id="107" creationId="{1391577F-14DF-B321-2FA0-5AD193FE1F4F}"/>
          </ac:spMkLst>
        </pc:spChg>
      </pc:sldChg>
    </pc:docChg>
  </pc:docChgLst>
  <pc:docChgLst>
    <pc:chgData name="Michelle Morris" userId="1f768925-88ef-406b-b18a-053158c2190c" providerId="ADAL" clId="{FFD47189-8551-4289-9DF6-940B21504396}"/>
    <pc:docChg chg="undo custSel modSld">
      <pc:chgData name="Michelle Morris" userId="1f768925-88ef-406b-b18a-053158c2190c" providerId="ADAL" clId="{FFD47189-8551-4289-9DF6-940B21504396}" dt="2024-11-25T14:48:51.721" v="575" actId="1076"/>
      <pc:docMkLst>
        <pc:docMk/>
      </pc:docMkLst>
      <pc:sldChg chg="addSp delSp modSp mod">
        <pc:chgData name="Michelle Morris" userId="1f768925-88ef-406b-b18a-053158c2190c" providerId="ADAL" clId="{FFD47189-8551-4289-9DF6-940B21504396}" dt="2024-11-25T14:48:51.721" v="575" actId="1076"/>
        <pc:sldMkLst>
          <pc:docMk/>
          <pc:sldMk cId="655536423" sldId="256"/>
        </pc:sldMkLst>
        <pc:spChg chg="add del mod">
          <ac:chgData name="Michelle Morris" userId="1f768925-88ef-406b-b18a-053158c2190c" providerId="ADAL" clId="{FFD47189-8551-4289-9DF6-940B21504396}" dt="2024-11-25T14:42:31.048" v="441" actId="478"/>
          <ac:spMkLst>
            <pc:docMk/>
            <pc:sldMk cId="655536423" sldId="256"/>
            <ac:spMk id="2" creationId="{3A041D53-F120-D85D-8A2A-7A018EDE9F9D}"/>
          </ac:spMkLst>
        </pc:spChg>
        <pc:spChg chg="add del mod">
          <ac:chgData name="Michelle Morris" userId="1f768925-88ef-406b-b18a-053158c2190c" providerId="ADAL" clId="{FFD47189-8551-4289-9DF6-940B21504396}" dt="2024-11-25T14:44:55.433" v="470" actId="478"/>
          <ac:spMkLst>
            <pc:docMk/>
            <pc:sldMk cId="655536423" sldId="256"/>
            <ac:spMk id="3" creationId="{2E28EF4D-662B-3589-7E6A-9D4A734C727F}"/>
          </ac:spMkLst>
        </pc:spChg>
        <pc:spChg chg="add del mod">
          <ac:chgData name="Michelle Morris" userId="1f768925-88ef-406b-b18a-053158c2190c" providerId="ADAL" clId="{FFD47189-8551-4289-9DF6-940B21504396}" dt="2024-11-25T14:30:11.724" v="249" actId="478"/>
          <ac:spMkLst>
            <pc:docMk/>
            <pc:sldMk cId="655536423" sldId="256"/>
            <ac:spMk id="3" creationId="{3534A2AB-147E-4A6F-633B-06C9D9569CB0}"/>
          </ac:spMkLst>
        </pc:spChg>
        <pc:spChg chg="add mod">
          <ac:chgData name="Michelle Morris" userId="1f768925-88ef-406b-b18a-053158c2190c" providerId="ADAL" clId="{FFD47189-8551-4289-9DF6-940B21504396}" dt="2024-11-25T14:36:19.062" v="319" actId="1076"/>
          <ac:spMkLst>
            <pc:docMk/>
            <pc:sldMk cId="655536423" sldId="256"/>
            <ac:spMk id="4" creationId="{362B03EF-8DFF-8AAE-ECAE-89A597939C93}"/>
          </ac:spMkLst>
        </pc:spChg>
        <pc:spChg chg="add mod">
          <ac:chgData name="Michelle Morris" userId="1f768925-88ef-406b-b18a-053158c2190c" providerId="ADAL" clId="{FFD47189-8551-4289-9DF6-940B21504396}" dt="2024-11-25T14:37:58.952" v="335" actId="313"/>
          <ac:spMkLst>
            <pc:docMk/>
            <pc:sldMk cId="655536423" sldId="256"/>
            <ac:spMk id="6" creationId="{070AF96F-FB6D-B1C3-87BE-152FE46ED0CF}"/>
          </ac:spMkLst>
        </pc:spChg>
        <pc:spChg chg="add del mod">
          <ac:chgData name="Michelle Morris" userId="1f768925-88ef-406b-b18a-053158c2190c" providerId="ADAL" clId="{FFD47189-8551-4289-9DF6-940B21504396}" dt="2024-11-25T14:47:48.946" v="568" actId="20577"/>
          <ac:spMkLst>
            <pc:docMk/>
            <pc:sldMk cId="655536423" sldId="256"/>
            <ac:spMk id="7" creationId="{DE4621C8-FB9A-5241-C255-E80EF8100DF1}"/>
          </ac:spMkLst>
        </pc:spChg>
        <pc:spChg chg="mod">
          <ac:chgData name="Michelle Morris" userId="1f768925-88ef-406b-b18a-053158c2190c" providerId="ADAL" clId="{FFD47189-8551-4289-9DF6-940B21504396}" dt="2024-11-25T14:42:52.713" v="444" actId="1076"/>
          <ac:spMkLst>
            <pc:docMk/>
            <pc:sldMk cId="655536423" sldId="256"/>
            <ac:spMk id="54" creationId="{3039501B-FF63-0607-BBF0-CCB158F7AB9C}"/>
          </ac:spMkLst>
        </pc:spChg>
        <pc:spChg chg="mod">
          <ac:chgData name="Michelle Morris" userId="1f768925-88ef-406b-b18a-053158c2190c" providerId="ADAL" clId="{FFD47189-8551-4289-9DF6-940B21504396}" dt="2024-11-25T14:42:45.936" v="442" actId="1076"/>
          <ac:spMkLst>
            <pc:docMk/>
            <pc:sldMk cId="655536423" sldId="256"/>
            <ac:spMk id="55" creationId="{06127AEC-D083-CB7D-56CC-D833E672BED8}"/>
          </ac:spMkLst>
        </pc:spChg>
        <pc:spChg chg="mod">
          <ac:chgData name="Michelle Morris" userId="1f768925-88ef-406b-b18a-053158c2190c" providerId="ADAL" clId="{FFD47189-8551-4289-9DF6-940B21504396}" dt="2024-11-25T14:31:23.013" v="275" actId="14100"/>
          <ac:spMkLst>
            <pc:docMk/>
            <pc:sldMk cId="655536423" sldId="256"/>
            <ac:spMk id="56" creationId="{E0C6CAC3-3074-4DBC-2514-A131A011EB56}"/>
          </ac:spMkLst>
        </pc:spChg>
        <pc:spChg chg="mod">
          <ac:chgData name="Michelle Morris" userId="1f768925-88ef-406b-b18a-053158c2190c" providerId="ADAL" clId="{FFD47189-8551-4289-9DF6-940B21504396}" dt="2024-11-25T14:20:54.830" v="67" actId="255"/>
          <ac:spMkLst>
            <pc:docMk/>
            <pc:sldMk cId="655536423" sldId="256"/>
            <ac:spMk id="58" creationId="{534EB9CA-CEDA-3E81-079C-47561BAA4C98}"/>
          </ac:spMkLst>
        </pc:spChg>
        <pc:spChg chg="mod">
          <ac:chgData name="Michelle Morris" userId="1f768925-88ef-406b-b18a-053158c2190c" providerId="ADAL" clId="{FFD47189-8551-4289-9DF6-940B21504396}" dt="2024-11-25T14:42:55.920" v="445" actId="1076"/>
          <ac:spMkLst>
            <pc:docMk/>
            <pc:sldMk cId="655536423" sldId="256"/>
            <ac:spMk id="59" creationId="{633710D5-16EE-E9DE-EC93-AAE159ED8A70}"/>
          </ac:spMkLst>
        </pc:spChg>
        <pc:spChg chg="del mod">
          <ac:chgData name="Michelle Morris" userId="1f768925-88ef-406b-b18a-053158c2190c" providerId="ADAL" clId="{FFD47189-8551-4289-9DF6-940B21504396}" dt="2024-11-25T14:17:38.532" v="25"/>
          <ac:spMkLst>
            <pc:docMk/>
            <pc:sldMk cId="655536423" sldId="256"/>
            <ac:spMk id="60" creationId="{7C9DE67D-2C73-EF42-784C-4468FEB0DDD0}"/>
          </ac:spMkLst>
        </pc:spChg>
        <pc:spChg chg="mod">
          <ac:chgData name="Michelle Morris" userId="1f768925-88ef-406b-b18a-053158c2190c" providerId="ADAL" clId="{FFD47189-8551-4289-9DF6-940B21504396}" dt="2024-11-25T14:33:39.802" v="277" actId="20577"/>
          <ac:spMkLst>
            <pc:docMk/>
            <pc:sldMk cId="655536423" sldId="256"/>
            <ac:spMk id="61" creationId="{4AC2EFE7-8892-2996-BB71-A5F1BAA28573}"/>
          </ac:spMkLst>
        </pc:spChg>
        <pc:spChg chg="mod">
          <ac:chgData name="Michelle Morris" userId="1f768925-88ef-406b-b18a-053158c2190c" providerId="ADAL" clId="{FFD47189-8551-4289-9DF6-940B21504396}" dt="2024-11-25T14:31:01.940" v="272" actId="1076"/>
          <ac:spMkLst>
            <pc:docMk/>
            <pc:sldMk cId="655536423" sldId="256"/>
            <ac:spMk id="64" creationId="{12821793-FE33-2443-78AD-50607090553A}"/>
          </ac:spMkLst>
        </pc:spChg>
        <pc:spChg chg="mod">
          <ac:chgData name="Michelle Morris" userId="1f768925-88ef-406b-b18a-053158c2190c" providerId="ADAL" clId="{FFD47189-8551-4289-9DF6-940B21504396}" dt="2024-11-25T14:25:13.097" v="133" actId="1076"/>
          <ac:spMkLst>
            <pc:docMk/>
            <pc:sldMk cId="655536423" sldId="256"/>
            <ac:spMk id="65" creationId="{492724C5-750E-ADCD-0397-BF45D5527AE8}"/>
          </ac:spMkLst>
        </pc:spChg>
        <pc:spChg chg="mod">
          <ac:chgData name="Michelle Morris" userId="1f768925-88ef-406b-b18a-053158c2190c" providerId="ADAL" clId="{FFD47189-8551-4289-9DF6-940B21504396}" dt="2024-11-25T14:26:29.402" v="160" actId="1076"/>
          <ac:spMkLst>
            <pc:docMk/>
            <pc:sldMk cId="655536423" sldId="256"/>
            <ac:spMk id="66" creationId="{DC1DAC3F-8C67-72BD-5D22-2FD41EB9A6B1}"/>
          </ac:spMkLst>
        </pc:spChg>
        <pc:spChg chg="del mod">
          <ac:chgData name="Michelle Morris" userId="1f768925-88ef-406b-b18a-053158c2190c" providerId="ADAL" clId="{FFD47189-8551-4289-9DF6-940B21504396}" dt="2024-11-25T14:33:50.231" v="278" actId="478"/>
          <ac:spMkLst>
            <pc:docMk/>
            <pc:sldMk cId="655536423" sldId="256"/>
            <ac:spMk id="67" creationId="{13897500-584B-C738-BD4D-4E16A9E1AF98}"/>
          </ac:spMkLst>
        </pc:spChg>
        <pc:spChg chg="del">
          <ac:chgData name="Michelle Morris" userId="1f768925-88ef-406b-b18a-053158c2190c" providerId="ADAL" clId="{FFD47189-8551-4289-9DF6-940B21504396}" dt="2024-11-25T14:17:38.531" v="23" actId="478"/>
          <ac:spMkLst>
            <pc:docMk/>
            <pc:sldMk cId="655536423" sldId="256"/>
            <ac:spMk id="68" creationId="{CF92C47C-1967-B52C-C6E5-1D1616A3D8B3}"/>
          </ac:spMkLst>
        </pc:spChg>
        <pc:spChg chg="del">
          <ac:chgData name="Michelle Morris" userId="1f768925-88ef-406b-b18a-053158c2190c" providerId="ADAL" clId="{FFD47189-8551-4289-9DF6-940B21504396}" dt="2024-11-25T14:25:05.185" v="131" actId="478"/>
          <ac:spMkLst>
            <pc:docMk/>
            <pc:sldMk cId="655536423" sldId="256"/>
            <ac:spMk id="69" creationId="{4968F651-5C9A-0ADD-2F01-10F7959606D0}"/>
          </ac:spMkLst>
        </pc:spChg>
        <pc:spChg chg="del mod">
          <ac:chgData name="Michelle Morris" userId="1f768925-88ef-406b-b18a-053158c2190c" providerId="ADAL" clId="{FFD47189-8551-4289-9DF6-940B21504396}" dt="2024-11-25T14:21:21.391" v="69" actId="478"/>
          <ac:spMkLst>
            <pc:docMk/>
            <pc:sldMk cId="655536423" sldId="256"/>
            <ac:spMk id="72" creationId="{8EB2437F-1E17-DA7C-C82E-AEA5ED1E8AA2}"/>
          </ac:spMkLst>
        </pc:spChg>
        <pc:spChg chg="mod">
          <ac:chgData name="Michelle Morris" userId="1f768925-88ef-406b-b18a-053158c2190c" providerId="ADAL" clId="{FFD47189-8551-4289-9DF6-940B21504396}" dt="2024-11-25T14:36:06.535" v="314" actId="1076"/>
          <ac:spMkLst>
            <pc:docMk/>
            <pc:sldMk cId="655536423" sldId="256"/>
            <ac:spMk id="79" creationId="{59F3759D-250B-1CE5-801C-4FC217DB0A7D}"/>
          </ac:spMkLst>
        </pc:spChg>
        <pc:spChg chg="mod">
          <ac:chgData name="Michelle Morris" userId="1f768925-88ef-406b-b18a-053158c2190c" providerId="ADAL" clId="{FFD47189-8551-4289-9DF6-940B21504396}" dt="2024-11-25T14:36:10.495" v="316" actId="1076"/>
          <ac:spMkLst>
            <pc:docMk/>
            <pc:sldMk cId="655536423" sldId="256"/>
            <ac:spMk id="80" creationId="{773F4FE3-AD74-409F-DFD4-DC1AD21317F2}"/>
          </ac:spMkLst>
        </pc:spChg>
        <pc:spChg chg="mod">
          <ac:chgData name="Michelle Morris" userId="1f768925-88ef-406b-b18a-053158c2190c" providerId="ADAL" clId="{FFD47189-8551-4289-9DF6-940B21504396}" dt="2024-11-25T14:38:43.103" v="374" actId="14100"/>
          <ac:spMkLst>
            <pc:docMk/>
            <pc:sldMk cId="655536423" sldId="256"/>
            <ac:spMk id="81" creationId="{A8970E64-61C9-0D8E-E20C-A22844684D39}"/>
          </ac:spMkLst>
        </pc:spChg>
        <pc:spChg chg="del">
          <ac:chgData name="Michelle Morris" userId="1f768925-88ef-406b-b18a-053158c2190c" providerId="ADAL" clId="{FFD47189-8551-4289-9DF6-940B21504396}" dt="2024-11-25T14:17:52.035" v="29" actId="478"/>
          <ac:spMkLst>
            <pc:docMk/>
            <pc:sldMk cId="655536423" sldId="256"/>
            <ac:spMk id="82" creationId="{D70E8F99-3CE7-56CC-CC72-B8C58D0E3D01}"/>
          </ac:spMkLst>
        </pc:spChg>
        <pc:spChg chg="del mod">
          <ac:chgData name="Michelle Morris" userId="1f768925-88ef-406b-b18a-053158c2190c" providerId="ADAL" clId="{FFD47189-8551-4289-9DF6-940B21504396}" dt="2024-11-25T14:25:08.170" v="132" actId="478"/>
          <ac:spMkLst>
            <pc:docMk/>
            <pc:sldMk cId="655536423" sldId="256"/>
            <ac:spMk id="83" creationId="{CDE78DAF-22D8-7D8A-2F11-087B25CCB245}"/>
          </ac:spMkLst>
        </pc:spChg>
        <pc:spChg chg="del mod">
          <ac:chgData name="Michelle Morris" userId="1f768925-88ef-406b-b18a-053158c2190c" providerId="ADAL" clId="{FFD47189-8551-4289-9DF6-940B21504396}" dt="2024-11-25T14:33:52.854" v="279" actId="478"/>
          <ac:spMkLst>
            <pc:docMk/>
            <pc:sldMk cId="655536423" sldId="256"/>
            <ac:spMk id="84" creationId="{B1C8BFFB-0B0D-401A-08CF-1329D07E2A89}"/>
          </ac:spMkLst>
        </pc:spChg>
        <pc:spChg chg="mod">
          <ac:chgData name="Michelle Morris" userId="1f768925-88ef-406b-b18a-053158c2190c" providerId="ADAL" clId="{FFD47189-8551-4289-9DF6-940B21504396}" dt="2024-11-25T14:38:10.151" v="350" actId="20577"/>
          <ac:spMkLst>
            <pc:docMk/>
            <pc:sldMk cId="655536423" sldId="256"/>
            <ac:spMk id="87" creationId="{CE2EE4F5-19F4-58DB-4E46-AD1415F2DD3D}"/>
          </ac:spMkLst>
        </pc:spChg>
        <pc:spChg chg="mod">
          <ac:chgData name="Michelle Morris" userId="1f768925-88ef-406b-b18a-053158c2190c" providerId="ADAL" clId="{FFD47189-8551-4289-9DF6-940B21504396}" dt="2024-11-25T14:48:03.681" v="572" actId="1076"/>
          <ac:spMkLst>
            <pc:docMk/>
            <pc:sldMk cId="655536423" sldId="256"/>
            <ac:spMk id="89" creationId="{DB8BED55-4F87-2339-F221-F171303387EE}"/>
          </ac:spMkLst>
        </pc:spChg>
        <pc:spChg chg="mod">
          <ac:chgData name="Michelle Morris" userId="1f768925-88ef-406b-b18a-053158c2190c" providerId="ADAL" clId="{FFD47189-8551-4289-9DF6-940B21504396}" dt="2024-11-25T14:40:27.432" v="426" actId="20577"/>
          <ac:spMkLst>
            <pc:docMk/>
            <pc:sldMk cId="655536423" sldId="256"/>
            <ac:spMk id="90" creationId="{27A51CAD-E30D-9AF7-5455-8DBF904AC444}"/>
          </ac:spMkLst>
        </pc:spChg>
        <pc:spChg chg="mod">
          <ac:chgData name="Michelle Morris" userId="1f768925-88ef-406b-b18a-053158c2190c" providerId="ADAL" clId="{FFD47189-8551-4289-9DF6-940B21504396}" dt="2024-11-25T14:46:43.225" v="510" actId="1076"/>
          <ac:spMkLst>
            <pc:docMk/>
            <pc:sldMk cId="655536423" sldId="256"/>
            <ac:spMk id="93" creationId="{542B086B-05E0-D9EF-F9BF-A46469E3F1BE}"/>
          </ac:spMkLst>
        </pc:spChg>
        <pc:spChg chg="mod">
          <ac:chgData name="Michelle Morris" userId="1f768925-88ef-406b-b18a-053158c2190c" providerId="ADAL" clId="{FFD47189-8551-4289-9DF6-940B21504396}" dt="2024-11-25T14:48:51.721" v="575" actId="1076"/>
          <ac:spMkLst>
            <pc:docMk/>
            <pc:sldMk cId="655536423" sldId="256"/>
            <ac:spMk id="94" creationId="{9C8F25E0-03A9-D04D-10E9-91BE3D0C655B}"/>
          </ac:spMkLst>
        </pc:spChg>
        <pc:spChg chg="mod">
          <ac:chgData name="Michelle Morris" userId="1f768925-88ef-406b-b18a-053158c2190c" providerId="ADAL" clId="{FFD47189-8551-4289-9DF6-940B21504396}" dt="2024-11-25T14:45:23.049" v="501" actId="20577"/>
          <ac:spMkLst>
            <pc:docMk/>
            <pc:sldMk cId="655536423" sldId="256"/>
            <ac:spMk id="100" creationId="{F533C8FB-50C2-A942-65CD-6C154E3BCBE3}"/>
          </ac:spMkLst>
        </pc:spChg>
        <pc:spChg chg="mod">
          <ac:chgData name="Michelle Morris" userId="1f768925-88ef-406b-b18a-053158c2190c" providerId="ADAL" clId="{FFD47189-8551-4289-9DF6-940B21504396}" dt="2024-11-25T14:46:27.402" v="507" actId="1076"/>
          <ac:spMkLst>
            <pc:docMk/>
            <pc:sldMk cId="655536423" sldId="256"/>
            <ac:spMk id="107" creationId="{1391577F-14DF-B321-2FA0-5AD193FE1F4F}"/>
          </ac:spMkLst>
        </pc:spChg>
        <pc:spChg chg="mod">
          <ac:chgData name="Michelle Morris" userId="1f768925-88ef-406b-b18a-053158c2190c" providerId="ADAL" clId="{FFD47189-8551-4289-9DF6-940B21504396}" dt="2024-11-25T14:47:56.929" v="570" actId="1076"/>
          <ac:spMkLst>
            <pc:docMk/>
            <pc:sldMk cId="655536423" sldId="256"/>
            <ac:spMk id="108" creationId="{06589C0E-294D-8B78-7712-CD35A22CF2A9}"/>
          </ac:spMkLst>
        </pc:spChg>
        <pc:spChg chg="mod">
          <ac:chgData name="Michelle Morris" userId="1f768925-88ef-406b-b18a-053158c2190c" providerId="ADAL" clId="{FFD47189-8551-4289-9DF6-940B21504396}" dt="2024-11-25T14:26:41.587" v="164" actId="1076"/>
          <ac:spMkLst>
            <pc:docMk/>
            <pc:sldMk cId="655536423" sldId="256"/>
            <ac:spMk id="109" creationId="{A5DF0239-C6F9-CD21-9E9A-E99B43316CAD}"/>
          </ac:spMkLst>
        </pc:spChg>
        <pc:spChg chg="mod">
          <ac:chgData name="Michelle Morris" userId="1f768925-88ef-406b-b18a-053158c2190c" providerId="ADAL" clId="{FFD47189-8551-4289-9DF6-940B21504396}" dt="2024-11-25T14:48:47.761" v="574" actId="1076"/>
          <ac:spMkLst>
            <pc:docMk/>
            <pc:sldMk cId="655536423" sldId="256"/>
            <ac:spMk id="110" creationId="{75C8E920-20F1-7D61-2F39-C54C38BFA542}"/>
          </ac:spMkLst>
        </pc:spChg>
        <pc:picChg chg="add mod">
          <ac:chgData name="Michelle Morris" userId="1f768925-88ef-406b-b18a-053158c2190c" providerId="ADAL" clId="{FFD47189-8551-4289-9DF6-940B21504396}" dt="2024-11-25T14:45:53.339" v="502"/>
          <ac:picMkLst>
            <pc:docMk/>
            <pc:sldMk cId="655536423" sldId="256"/>
            <ac:picMk id="2" creationId="{C438E61B-CACC-72EF-66E9-ACCD201982A6}"/>
          </ac:picMkLst>
        </pc:picChg>
        <pc:picChg chg="add mod">
          <ac:chgData name="Michelle Morris" userId="1f768925-88ef-406b-b18a-053158c2190c" providerId="ADAL" clId="{FFD47189-8551-4289-9DF6-940B21504396}" dt="2024-11-25T14:46:05.785" v="503"/>
          <ac:picMkLst>
            <pc:docMk/>
            <pc:sldMk cId="655536423" sldId="256"/>
            <ac:picMk id="5" creationId="{3E8D488F-F65A-ED0A-A4AE-66190F40D801}"/>
          </ac:picMkLst>
        </pc:picChg>
        <pc:picChg chg="add mod">
          <ac:chgData name="Michelle Morris" userId="1f768925-88ef-406b-b18a-053158c2190c" providerId="ADAL" clId="{FFD47189-8551-4289-9DF6-940B21504396}" dt="2024-11-25T14:35:34.951" v="310"/>
          <ac:picMkLst>
            <pc:docMk/>
            <pc:sldMk cId="655536423" sldId="256"/>
            <ac:picMk id="5" creationId="{7FC6FF41-D5A4-899F-0F78-BEC12D6E7863}"/>
          </ac:picMkLst>
        </pc:picChg>
        <pc:picChg chg="mod">
          <ac:chgData name="Michelle Morris" userId="1f768925-88ef-406b-b18a-053158c2190c" providerId="ADAL" clId="{FFD47189-8551-4289-9DF6-940B21504396}" dt="2024-11-25T14:48:23.505" v="573" actId="1076"/>
          <ac:picMkLst>
            <pc:docMk/>
            <pc:sldMk cId="655536423" sldId="256"/>
            <ac:picMk id="105" creationId="{435AB2B1-BC98-CE57-B3BC-0DE3460DF159}"/>
          </ac:picMkLst>
        </pc:picChg>
      </pc:sldChg>
    </pc:docChg>
  </pc:docChgLst>
  <pc:docChgLst>
    <pc:chgData name="Michelle Morris" userId="1f768925-88ef-406b-b18a-053158c2190c" providerId="ADAL" clId="{6DF91E54-4839-4B28-82DF-FC90F8E95B61}"/>
    <pc:docChg chg="modSld">
      <pc:chgData name="Michelle Morris" userId="1f768925-88ef-406b-b18a-053158c2190c" providerId="ADAL" clId="{6DF91E54-4839-4B28-82DF-FC90F8E95B61}" dt="2024-11-29T13:12:04.231" v="73" actId="1076"/>
      <pc:docMkLst>
        <pc:docMk/>
      </pc:docMkLst>
      <pc:sldChg chg="modSp mod">
        <pc:chgData name="Michelle Morris" userId="1f768925-88ef-406b-b18a-053158c2190c" providerId="ADAL" clId="{6DF91E54-4839-4B28-82DF-FC90F8E95B61}" dt="2024-11-29T13:12:04.231" v="73" actId="1076"/>
        <pc:sldMkLst>
          <pc:docMk/>
          <pc:sldMk cId="655536423" sldId="256"/>
        </pc:sldMkLst>
        <pc:spChg chg="mod">
          <ac:chgData name="Michelle Morris" userId="1f768925-88ef-406b-b18a-053158c2190c" providerId="ADAL" clId="{6DF91E54-4839-4B28-82DF-FC90F8E95B61}" dt="2024-11-29T13:11:50.873" v="72" actId="1076"/>
          <ac:spMkLst>
            <pc:docMk/>
            <pc:sldMk cId="655536423" sldId="256"/>
            <ac:spMk id="80" creationId="{773F4FE3-AD74-409F-DFD4-DC1AD21317F2}"/>
          </ac:spMkLst>
        </pc:spChg>
        <pc:spChg chg="mod">
          <ac:chgData name="Michelle Morris" userId="1f768925-88ef-406b-b18a-053158c2190c" providerId="ADAL" clId="{6DF91E54-4839-4B28-82DF-FC90F8E95B61}" dt="2024-11-26T12:30:29.766" v="14" actId="20577"/>
          <ac:spMkLst>
            <pc:docMk/>
            <pc:sldMk cId="655536423" sldId="256"/>
            <ac:spMk id="90" creationId="{27A51CAD-E30D-9AF7-5455-8DBF904AC444}"/>
          </ac:spMkLst>
        </pc:spChg>
        <pc:spChg chg="mod">
          <ac:chgData name="Michelle Morris" userId="1f768925-88ef-406b-b18a-053158c2190c" providerId="ADAL" clId="{6DF91E54-4839-4B28-82DF-FC90F8E95B61}" dt="2024-11-29T13:12:04.231" v="73" actId="1076"/>
          <ac:spMkLst>
            <pc:docMk/>
            <pc:sldMk cId="655536423" sldId="256"/>
            <ac:spMk id="93" creationId="{542B086B-05E0-D9EF-F9BF-A46469E3F1BE}"/>
          </ac:spMkLst>
        </pc:spChg>
        <pc:spChg chg="mod">
          <ac:chgData name="Michelle Morris" userId="1f768925-88ef-406b-b18a-053158c2190c" providerId="ADAL" clId="{6DF91E54-4839-4B28-82DF-FC90F8E95B61}" dt="2024-11-26T12:30:58.543" v="71" actId="20577"/>
          <ac:spMkLst>
            <pc:docMk/>
            <pc:sldMk cId="655536423" sldId="256"/>
            <ac:spMk id="94" creationId="{9C8F25E0-03A9-D04D-10E9-91BE3D0C655B}"/>
          </ac:spMkLst>
        </pc:spChg>
      </pc:sldChg>
    </pc:docChg>
  </pc:docChgLst>
  <pc:docChgLst>
    <pc:chgData name="Michelle Morris" userId="1f768925-88ef-406b-b18a-053158c2190c" providerId="ADAL" clId="{B54D5351-8281-4318-B91F-D7D3A9FA87D3}"/>
    <pc:docChg chg="undo custSel modSld">
      <pc:chgData name="Michelle Morris" userId="1f768925-88ef-406b-b18a-053158c2190c" providerId="ADAL" clId="{B54D5351-8281-4318-B91F-D7D3A9FA87D3}" dt="2024-11-26T12:19:26.156" v="459" actId="20577"/>
      <pc:docMkLst>
        <pc:docMk/>
      </pc:docMkLst>
      <pc:sldChg chg="addSp delSp modSp mod">
        <pc:chgData name="Michelle Morris" userId="1f768925-88ef-406b-b18a-053158c2190c" providerId="ADAL" clId="{B54D5351-8281-4318-B91F-D7D3A9FA87D3}" dt="2024-11-26T12:19:26.156" v="459" actId="20577"/>
        <pc:sldMkLst>
          <pc:docMk/>
          <pc:sldMk cId="655536423" sldId="256"/>
        </pc:sldMkLst>
        <pc:spChg chg="mod">
          <ac:chgData name="Michelle Morris" userId="1f768925-88ef-406b-b18a-053158c2190c" providerId="ADAL" clId="{B54D5351-8281-4318-B91F-D7D3A9FA87D3}" dt="2024-11-26T12:01:17.132" v="269" actId="20577"/>
          <ac:spMkLst>
            <pc:docMk/>
            <pc:sldMk cId="655536423" sldId="256"/>
            <ac:spMk id="4" creationId="{362B03EF-8DFF-8AAE-ECAE-89A597939C93}"/>
          </ac:spMkLst>
        </pc:spChg>
        <pc:spChg chg="mod">
          <ac:chgData name="Michelle Morris" userId="1f768925-88ef-406b-b18a-053158c2190c" providerId="ADAL" clId="{B54D5351-8281-4318-B91F-D7D3A9FA87D3}" dt="2024-11-26T12:01:53.412" v="306" actId="14100"/>
          <ac:spMkLst>
            <pc:docMk/>
            <pc:sldMk cId="655536423" sldId="256"/>
            <ac:spMk id="6" creationId="{070AF96F-FB6D-B1C3-87BE-152FE46ED0CF}"/>
          </ac:spMkLst>
        </pc:spChg>
        <pc:spChg chg="mod">
          <ac:chgData name="Michelle Morris" userId="1f768925-88ef-406b-b18a-053158c2190c" providerId="ADAL" clId="{B54D5351-8281-4318-B91F-D7D3A9FA87D3}" dt="2024-11-26T12:16:39.588" v="386" actId="1076"/>
          <ac:spMkLst>
            <pc:docMk/>
            <pc:sldMk cId="655536423" sldId="256"/>
            <ac:spMk id="7" creationId="{DE4621C8-FB9A-5241-C255-E80EF8100DF1}"/>
          </ac:spMkLst>
        </pc:spChg>
        <pc:spChg chg="mod">
          <ac:chgData name="Michelle Morris" userId="1f768925-88ef-406b-b18a-053158c2190c" providerId="ADAL" clId="{B54D5351-8281-4318-B91F-D7D3A9FA87D3}" dt="2024-11-26T12:00:27.836" v="230" actId="20577"/>
          <ac:spMkLst>
            <pc:docMk/>
            <pc:sldMk cId="655536423" sldId="256"/>
            <ac:spMk id="61" creationId="{4AC2EFE7-8892-2996-BB71-A5F1BAA28573}"/>
          </ac:spMkLst>
        </pc:spChg>
        <pc:spChg chg="mod">
          <ac:chgData name="Michelle Morris" userId="1f768925-88ef-406b-b18a-053158c2190c" providerId="ADAL" clId="{B54D5351-8281-4318-B91F-D7D3A9FA87D3}" dt="2024-11-26T11:50:44.032" v="136" actId="1076"/>
          <ac:spMkLst>
            <pc:docMk/>
            <pc:sldMk cId="655536423" sldId="256"/>
            <ac:spMk id="66" creationId="{DC1DAC3F-8C67-72BD-5D22-2FD41EB9A6B1}"/>
          </ac:spMkLst>
        </pc:spChg>
        <pc:spChg chg="mod">
          <ac:chgData name="Michelle Morris" userId="1f768925-88ef-406b-b18a-053158c2190c" providerId="ADAL" clId="{B54D5351-8281-4318-B91F-D7D3A9FA87D3}" dt="2024-11-26T12:00:55.516" v="242" actId="20577"/>
          <ac:spMkLst>
            <pc:docMk/>
            <pc:sldMk cId="655536423" sldId="256"/>
            <ac:spMk id="80" creationId="{773F4FE3-AD74-409F-DFD4-DC1AD21317F2}"/>
          </ac:spMkLst>
        </pc:spChg>
        <pc:spChg chg="mod">
          <ac:chgData name="Michelle Morris" userId="1f768925-88ef-406b-b18a-053158c2190c" providerId="ADAL" clId="{B54D5351-8281-4318-B91F-D7D3A9FA87D3}" dt="2024-11-26T12:16:34.076" v="385" actId="20577"/>
          <ac:spMkLst>
            <pc:docMk/>
            <pc:sldMk cId="655536423" sldId="256"/>
            <ac:spMk id="81" creationId="{A8970E64-61C9-0D8E-E20C-A22844684D39}"/>
          </ac:spMkLst>
        </pc:spChg>
        <pc:spChg chg="mod">
          <ac:chgData name="Michelle Morris" userId="1f768925-88ef-406b-b18a-053158c2190c" providerId="ADAL" clId="{B54D5351-8281-4318-B91F-D7D3A9FA87D3}" dt="2024-11-26T12:02:37.301" v="338" actId="20577"/>
          <ac:spMkLst>
            <pc:docMk/>
            <pc:sldMk cId="655536423" sldId="256"/>
            <ac:spMk id="87" creationId="{CE2EE4F5-19F4-58DB-4E46-AD1415F2DD3D}"/>
          </ac:spMkLst>
        </pc:spChg>
        <pc:spChg chg="del">
          <ac:chgData name="Michelle Morris" userId="1f768925-88ef-406b-b18a-053158c2190c" providerId="ADAL" clId="{B54D5351-8281-4318-B91F-D7D3A9FA87D3}" dt="2024-11-26T11:50:24.186" v="132" actId="478"/>
          <ac:spMkLst>
            <pc:docMk/>
            <pc:sldMk cId="655536423" sldId="256"/>
            <ac:spMk id="89" creationId="{DB8BED55-4F87-2339-F221-F171303387EE}"/>
          </ac:spMkLst>
        </pc:spChg>
        <pc:spChg chg="mod">
          <ac:chgData name="Michelle Morris" userId="1f768925-88ef-406b-b18a-053158c2190c" providerId="ADAL" clId="{B54D5351-8281-4318-B91F-D7D3A9FA87D3}" dt="2024-11-26T12:17:54.381" v="393" actId="20577"/>
          <ac:spMkLst>
            <pc:docMk/>
            <pc:sldMk cId="655536423" sldId="256"/>
            <ac:spMk id="90" creationId="{27A51CAD-E30D-9AF7-5455-8DBF904AC444}"/>
          </ac:spMkLst>
        </pc:spChg>
        <pc:spChg chg="mod">
          <ac:chgData name="Michelle Morris" userId="1f768925-88ef-406b-b18a-053158c2190c" providerId="ADAL" clId="{B54D5351-8281-4318-B91F-D7D3A9FA87D3}" dt="2024-11-26T12:15:28.804" v="346" actId="20577"/>
          <ac:spMkLst>
            <pc:docMk/>
            <pc:sldMk cId="655536423" sldId="256"/>
            <ac:spMk id="93" creationId="{542B086B-05E0-D9EF-F9BF-A46469E3F1BE}"/>
          </ac:spMkLst>
        </pc:spChg>
        <pc:spChg chg="mod">
          <ac:chgData name="Michelle Morris" userId="1f768925-88ef-406b-b18a-053158c2190c" providerId="ADAL" clId="{B54D5351-8281-4318-B91F-D7D3A9FA87D3}" dt="2024-11-26T12:18:17.075" v="409" actId="20577"/>
          <ac:spMkLst>
            <pc:docMk/>
            <pc:sldMk cId="655536423" sldId="256"/>
            <ac:spMk id="94" creationId="{9C8F25E0-03A9-D04D-10E9-91BE3D0C655B}"/>
          </ac:spMkLst>
        </pc:spChg>
        <pc:spChg chg="mod">
          <ac:chgData name="Michelle Morris" userId="1f768925-88ef-406b-b18a-053158c2190c" providerId="ADAL" clId="{B54D5351-8281-4318-B91F-D7D3A9FA87D3}" dt="2024-11-26T12:19:26.156" v="459" actId="20577"/>
          <ac:spMkLst>
            <pc:docMk/>
            <pc:sldMk cId="655536423" sldId="256"/>
            <ac:spMk id="100" creationId="{F533C8FB-50C2-A942-65CD-6C154E3BCBE3}"/>
          </ac:spMkLst>
        </pc:spChg>
        <pc:spChg chg="del">
          <ac:chgData name="Michelle Morris" userId="1f768925-88ef-406b-b18a-053158c2190c" providerId="ADAL" clId="{B54D5351-8281-4318-B91F-D7D3A9FA87D3}" dt="2024-11-26T11:50:36.383" v="135" actId="478"/>
          <ac:spMkLst>
            <pc:docMk/>
            <pc:sldMk cId="655536423" sldId="256"/>
            <ac:spMk id="108" creationId="{06589C0E-294D-8B78-7712-CD35A22CF2A9}"/>
          </ac:spMkLst>
        </pc:spChg>
        <pc:picChg chg="add del mod">
          <ac:chgData name="Michelle Morris" userId="1f768925-88ef-406b-b18a-053158c2190c" providerId="ADAL" clId="{B54D5351-8281-4318-B91F-D7D3A9FA87D3}" dt="2024-11-26T12:01:03.685" v="243" actId="1076"/>
          <ac:picMkLst>
            <pc:docMk/>
            <pc:sldMk cId="655536423" sldId="256"/>
            <ac:picMk id="105" creationId="{435AB2B1-BC98-CE57-B3BC-0DE3460DF159}"/>
          </ac:picMkLst>
        </pc:pic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2-06-14T17:42:56.836"/>
    </inkml:context>
    <inkml:brush xml:id="br0">
      <inkml:brushProperty name="width" value="0.08571" units="cm"/>
      <inkml:brushProperty name="height" value="0.08571" units="cm"/>
    </inkml:brush>
  </inkml:definitions>
  <inkml:trace contextRef="#ctx0" brushRef="#br0">0 0 13835,'0'0'0</inkml:trace>
</inkml:ink>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56A1979A-5F8C-DB4D-A3B8-D78A65EFA3F7}" type="datetimeFigureOut">
              <a:rPr lang="en-RU" smtClean="0"/>
              <a:t>11/29/2024</a:t>
            </a:fld>
            <a:endParaRPr lang="en-RU"/>
          </a:p>
        </p:txBody>
      </p:sp>
      <p:sp>
        <p:nvSpPr>
          <p:cNvPr id="5" name="Footer Placeholder 4"/>
          <p:cNvSpPr>
            <a:spLocks noGrp="1"/>
          </p:cNvSpPr>
          <p:nvPr>
            <p:ph type="ftr" sz="quarter" idx="11"/>
          </p:nvPr>
        </p:nvSpPr>
        <p:spPr/>
        <p:txBody>
          <a:bodyPr/>
          <a:lstStyle/>
          <a:p>
            <a:endParaRPr lang="en-RU"/>
          </a:p>
        </p:txBody>
      </p:sp>
      <p:sp>
        <p:nvSpPr>
          <p:cNvPr id="6" name="Slide Number Placeholder 5"/>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37944005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6A1979A-5F8C-DB4D-A3B8-D78A65EFA3F7}" type="datetimeFigureOut">
              <a:rPr lang="en-RU" smtClean="0"/>
              <a:t>11/29/2024</a:t>
            </a:fld>
            <a:endParaRPr lang="en-RU"/>
          </a:p>
        </p:txBody>
      </p:sp>
      <p:sp>
        <p:nvSpPr>
          <p:cNvPr id="5" name="Footer Placeholder 4"/>
          <p:cNvSpPr>
            <a:spLocks noGrp="1"/>
          </p:cNvSpPr>
          <p:nvPr>
            <p:ph type="ftr" sz="quarter" idx="11"/>
          </p:nvPr>
        </p:nvSpPr>
        <p:spPr/>
        <p:txBody>
          <a:bodyPr/>
          <a:lstStyle/>
          <a:p>
            <a:endParaRPr lang="en-RU"/>
          </a:p>
        </p:txBody>
      </p:sp>
      <p:sp>
        <p:nvSpPr>
          <p:cNvPr id="6" name="Slide Number Placeholder 5"/>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38357886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56A1979A-5F8C-DB4D-A3B8-D78A65EFA3F7}" type="datetimeFigureOut">
              <a:rPr lang="en-RU" smtClean="0"/>
              <a:t>11/29/2024</a:t>
            </a:fld>
            <a:endParaRPr lang="en-RU"/>
          </a:p>
        </p:txBody>
      </p:sp>
      <p:sp>
        <p:nvSpPr>
          <p:cNvPr id="5" name="Footer Placeholder 4"/>
          <p:cNvSpPr>
            <a:spLocks noGrp="1"/>
          </p:cNvSpPr>
          <p:nvPr>
            <p:ph type="ftr" sz="quarter" idx="11"/>
          </p:nvPr>
        </p:nvSpPr>
        <p:spPr/>
        <p:txBody>
          <a:bodyPr/>
          <a:lstStyle/>
          <a:p>
            <a:endParaRPr lang="en-RU"/>
          </a:p>
        </p:txBody>
      </p:sp>
      <p:sp>
        <p:nvSpPr>
          <p:cNvPr id="6" name="Slide Number Placeholder 5"/>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38092331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56A1979A-5F8C-DB4D-A3B8-D78A65EFA3F7}" type="datetimeFigureOut">
              <a:rPr lang="en-RU" smtClean="0"/>
              <a:t>11/29/2024</a:t>
            </a:fld>
            <a:endParaRPr lang="en-RU"/>
          </a:p>
        </p:txBody>
      </p:sp>
      <p:sp>
        <p:nvSpPr>
          <p:cNvPr id="6" name="Footer Placeholder 5"/>
          <p:cNvSpPr>
            <a:spLocks noGrp="1"/>
          </p:cNvSpPr>
          <p:nvPr>
            <p:ph type="ftr" sz="quarter" idx="11"/>
          </p:nvPr>
        </p:nvSpPr>
        <p:spPr/>
        <p:txBody>
          <a:bodyPr/>
          <a:lstStyle/>
          <a:p>
            <a:endParaRPr lang="en-RU"/>
          </a:p>
        </p:txBody>
      </p:sp>
      <p:sp>
        <p:nvSpPr>
          <p:cNvPr id="7" name="Slide Number Placeholder 6"/>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1841256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56A1979A-5F8C-DB4D-A3B8-D78A65EFA3F7}" type="datetimeFigureOut">
              <a:rPr lang="en-RU" smtClean="0"/>
              <a:t>11/29/2024</a:t>
            </a:fld>
            <a:endParaRPr lang="en-RU"/>
          </a:p>
        </p:txBody>
      </p:sp>
      <p:sp>
        <p:nvSpPr>
          <p:cNvPr id="8" name="Footer Placeholder 7"/>
          <p:cNvSpPr>
            <a:spLocks noGrp="1"/>
          </p:cNvSpPr>
          <p:nvPr>
            <p:ph type="ftr" sz="quarter" idx="11"/>
          </p:nvPr>
        </p:nvSpPr>
        <p:spPr/>
        <p:txBody>
          <a:bodyPr/>
          <a:lstStyle/>
          <a:p>
            <a:endParaRPr lang="en-RU"/>
          </a:p>
        </p:txBody>
      </p:sp>
      <p:sp>
        <p:nvSpPr>
          <p:cNvPr id="9" name="Slide Number Placeholder 8"/>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745150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56A1979A-5F8C-DB4D-A3B8-D78A65EFA3F7}" type="datetimeFigureOut">
              <a:rPr lang="en-RU" smtClean="0"/>
              <a:t>11/29/2024</a:t>
            </a:fld>
            <a:endParaRPr lang="en-RU"/>
          </a:p>
        </p:txBody>
      </p:sp>
      <p:sp>
        <p:nvSpPr>
          <p:cNvPr id="4" name="Footer Placeholder 3"/>
          <p:cNvSpPr>
            <a:spLocks noGrp="1"/>
          </p:cNvSpPr>
          <p:nvPr>
            <p:ph type="ftr" sz="quarter" idx="11"/>
          </p:nvPr>
        </p:nvSpPr>
        <p:spPr/>
        <p:txBody>
          <a:bodyPr/>
          <a:lstStyle/>
          <a:p>
            <a:endParaRPr lang="en-RU"/>
          </a:p>
        </p:txBody>
      </p:sp>
      <p:sp>
        <p:nvSpPr>
          <p:cNvPr id="5" name="Slide Number Placeholder 4"/>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2781546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A1979A-5F8C-DB4D-A3B8-D78A65EFA3F7}" type="datetimeFigureOut">
              <a:rPr lang="en-RU" smtClean="0"/>
              <a:t>11/29/2024</a:t>
            </a:fld>
            <a:endParaRPr lang="en-RU"/>
          </a:p>
        </p:txBody>
      </p:sp>
      <p:sp>
        <p:nvSpPr>
          <p:cNvPr id="3" name="Footer Placeholder 2"/>
          <p:cNvSpPr>
            <a:spLocks noGrp="1"/>
          </p:cNvSpPr>
          <p:nvPr>
            <p:ph type="ftr" sz="quarter" idx="11"/>
          </p:nvPr>
        </p:nvSpPr>
        <p:spPr/>
        <p:txBody>
          <a:bodyPr/>
          <a:lstStyle/>
          <a:p>
            <a:endParaRPr lang="en-RU"/>
          </a:p>
        </p:txBody>
      </p:sp>
      <p:sp>
        <p:nvSpPr>
          <p:cNvPr id="4" name="Slide Number Placeholder 3"/>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17930701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56A1979A-5F8C-DB4D-A3B8-D78A65EFA3F7}" type="datetimeFigureOut">
              <a:rPr lang="en-RU" smtClean="0"/>
              <a:t>11/29/2024</a:t>
            </a:fld>
            <a:endParaRPr lang="en-RU"/>
          </a:p>
        </p:txBody>
      </p:sp>
      <p:sp>
        <p:nvSpPr>
          <p:cNvPr id="6" name="Footer Placeholder 5"/>
          <p:cNvSpPr>
            <a:spLocks noGrp="1"/>
          </p:cNvSpPr>
          <p:nvPr>
            <p:ph type="ftr" sz="quarter" idx="11"/>
          </p:nvPr>
        </p:nvSpPr>
        <p:spPr/>
        <p:txBody>
          <a:bodyPr/>
          <a:lstStyle/>
          <a:p>
            <a:endParaRPr lang="en-RU"/>
          </a:p>
        </p:txBody>
      </p:sp>
      <p:sp>
        <p:nvSpPr>
          <p:cNvPr id="7" name="Slide Number Placeholder 6"/>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90238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56A1979A-5F8C-DB4D-A3B8-D78A65EFA3F7}" type="datetimeFigureOut">
              <a:rPr lang="en-RU" smtClean="0"/>
              <a:t>11/29/2024</a:t>
            </a:fld>
            <a:endParaRPr lang="en-RU"/>
          </a:p>
        </p:txBody>
      </p:sp>
      <p:sp>
        <p:nvSpPr>
          <p:cNvPr id="6" name="Footer Placeholder 5"/>
          <p:cNvSpPr>
            <a:spLocks noGrp="1"/>
          </p:cNvSpPr>
          <p:nvPr>
            <p:ph type="ftr" sz="quarter" idx="11"/>
          </p:nvPr>
        </p:nvSpPr>
        <p:spPr/>
        <p:txBody>
          <a:bodyPr/>
          <a:lstStyle/>
          <a:p>
            <a:endParaRPr lang="en-RU"/>
          </a:p>
        </p:txBody>
      </p:sp>
      <p:sp>
        <p:nvSpPr>
          <p:cNvPr id="7" name="Slide Number Placeholder 6"/>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176109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6A1979A-5F8C-DB4D-A3B8-D78A65EFA3F7}" type="datetimeFigureOut">
              <a:rPr lang="en-RU" smtClean="0"/>
              <a:t>11/29/2024</a:t>
            </a:fld>
            <a:endParaRPr lang="en-RU"/>
          </a:p>
        </p:txBody>
      </p:sp>
      <p:sp>
        <p:nvSpPr>
          <p:cNvPr id="5" name="Footer Placeholder 4"/>
          <p:cNvSpPr>
            <a:spLocks noGrp="1"/>
          </p:cNvSpPr>
          <p:nvPr>
            <p:ph type="ftr" sz="quarter" idx="11"/>
          </p:nvPr>
        </p:nvSpPr>
        <p:spPr/>
        <p:txBody>
          <a:bodyPr/>
          <a:lstStyle/>
          <a:p>
            <a:endParaRPr lang="en-RU"/>
          </a:p>
        </p:txBody>
      </p:sp>
      <p:sp>
        <p:nvSpPr>
          <p:cNvPr id="6" name="Slide Number Placeholder 5"/>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18631540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56A1979A-5F8C-DB4D-A3B8-D78A65EFA3F7}" type="datetimeFigureOut">
              <a:rPr lang="en-RU" smtClean="0"/>
              <a:t>11/29/2024</a:t>
            </a:fld>
            <a:endParaRPr lang="en-RU"/>
          </a:p>
        </p:txBody>
      </p:sp>
      <p:sp>
        <p:nvSpPr>
          <p:cNvPr id="5" name="Footer Placeholder 4"/>
          <p:cNvSpPr>
            <a:spLocks noGrp="1"/>
          </p:cNvSpPr>
          <p:nvPr>
            <p:ph type="ftr" sz="quarter" idx="11"/>
          </p:nvPr>
        </p:nvSpPr>
        <p:spPr/>
        <p:txBody>
          <a:bodyPr/>
          <a:lstStyle/>
          <a:p>
            <a:endParaRPr lang="en-RU"/>
          </a:p>
        </p:txBody>
      </p:sp>
      <p:sp>
        <p:nvSpPr>
          <p:cNvPr id="6" name="Slide Number Placeholder 5"/>
          <p:cNvSpPr>
            <a:spLocks noGrp="1"/>
          </p:cNvSpPr>
          <p:nvPr>
            <p:ph type="sldNum" sz="quarter" idx="12"/>
          </p:nvPr>
        </p:nvSpPr>
        <p:spPr/>
        <p:txBody>
          <a:bodyPr/>
          <a:lstStyle/>
          <a:p>
            <a:fld id="{414E1AA0-B9FB-2840-8420-ED9707EA52E3}" type="slidenum">
              <a:rPr lang="en-RU" smtClean="0"/>
              <a:t>‹#›</a:t>
            </a:fld>
            <a:endParaRPr lang="en-RU"/>
          </a:p>
        </p:txBody>
      </p:sp>
    </p:spTree>
    <p:extLst>
      <p:ext uri="{BB962C8B-B14F-4D97-AF65-F5344CB8AC3E}">
        <p14:creationId xmlns:p14="http://schemas.microsoft.com/office/powerpoint/2010/main" val="641852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6A1979A-5F8C-DB4D-A3B8-D78A65EFA3F7}" type="datetimeFigureOut">
              <a:rPr lang="en-RU" smtClean="0"/>
              <a:t>11/29/2024</a:t>
            </a:fld>
            <a:endParaRPr lang="en-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4E1AA0-B9FB-2840-8420-ED9707EA52E3}" type="slidenum">
              <a:rPr lang="en-RU" smtClean="0"/>
              <a:t>‹#›</a:t>
            </a:fld>
            <a:endParaRPr lang="en-RU"/>
          </a:p>
        </p:txBody>
      </p:sp>
    </p:spTree>
    <p:extLst>
      <p:ext uri="{BB962C8B-B14F-4D97-AF65-F5344CB8AC3E}">
        <p14:creationId xmlns:p14="http://schemas.microsoft.com/office/powerpoint/2010/main" val="83153530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customXml" Target="../ink/ink1.xml"/><Relationship Id="rId4" Type="http://schemas.openxmlformats.org/officeDocument/2006/relationships/image" Target="../media/image3.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5" name="Picture 104">
            <a:extLst>
              <a:ext uri="{FF2B5EF4-FFF2-40B4-BE49-F238E27FC236}">
                <a16:creationId xmlns:a16="http://schemas.microsoft.com/office/drawing/2014/main" id="{435AB2B1-BC98-CE57-B3BC-0DE3460DF159}"/>
              </a:ext>
            </a:extLst>
          </p:cNvPr>
          <p:cNvPicPr>
            <a:picLocks noChangeAspect="1"/>
          </p:cNvPicPr>
          <p:nvPr/>
        </p:nvPicPr>
        <p:blipFill rotWithShape="1">
          <a:blip r:embed="rId2"/>
          <a:srcRect l="4176" r="24365"/>
          <a:stretch/>
        </p:blipFill>
        <p:spPr>
          <a:xfrm rot="21438927">
            <a:off x="-355249" y="1702962"/>
            <a:ext cx="9854500" cy="5284379"/>
          </a:xfrm>
          <a:prstGeom prst="rect">
            <a:avLst/>
          </a:prstGeom>
        </p:spPr>
      </p:pic>
      <p:sp>
        <p:nvSpPr>
          <p:cNvPr id="55" name="Rectangle 54">
            <a:extLst>
              <a:ext uri="{FF2B5EF4-FFF2-40B4-BE49-F238E27FC236}">
                <a16:creationId xmlns:a16="http://schemas.microsoft.com/office/drawing/2014/main" id="{06127AEC-D083-CB7D-56CC-D833E672BED8}"/>
              </a:ext>
            </a:extLst>
          </p:cNvPr>
          <p:cNvSpPr/>
          <p:nvPr/>
        </p:nvSpPr>
        <p:spPr>
          <a:xfrm flipV="1">
            <a:off x="3999248" y="4582381"/>
            <a:ext cx="5144752" cy="1365197"/>
          </a:xfrm>
          <a:prstGeom prst="rect">
            <a:avLst/>
          </a:prstGeom>
          <a:solidFill>
            <a:schemeClr val="bg1"/>
          </a:solidFill>
          <a:ln w="12700">
            <a:solidFill>
              <a:srgbClr val="29543A"/>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050" dirty="0"/>
          </a:p>
        </p:txBody>
      </p:sp>
      <p:sp>
        <p:nvSpPr>
          <p:cNvPr id="54" name="Rectangle 53">
            <a:extLst>
              <a:ext uri="{FF2B5EF4-FFF2-40B4-BE49-F238E27FC236}">
                <a16:creationId xmlns:a16="http://schemas.microsoft.com/office/drawing/2014/main" id="{3039501B-FF63-0607-BBF0-CCB158F7AB9C}"/>
              </a:ext>
            </a:extLst>
          </p:cNvPr>
          <p:cNvSpPr/>
          <p:nvPr/>
        </p:nvSpPr>
        <p:spPr>
          <a:xfrm rot="10800000" flipV="1">
            <a:off x="6269280" y="4405416"/>
            <a:ext cx="2819266" cy="1458333"/>
          </a:xfrm>
          <a:prstGeom prst="rect">
            <a:avLst/>
          </a:prstGeom>
          <a:solidFill>
            <a:srgbClr val="29543A"/>
          </a:solidFill>
          <a:ln w="38100">
            <a:solidFill>
              <a:srgbClr val="295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050" dirty="0"/>
          </a:p>
        </p:txBody>
      </p:sp>
      <p:sp>
        <p:nvSpPr>
          <p:cNvPr id="56" name="Rectangle 55">
            <a:extLst>
              <a:ext uri="{FF2B5EF4-FFF2-40B4-BE49-F238E27FC236}">
                <a16:creationId xmlns:a16="http://schemas.microsoft.com/office/drawing/2014/main" id="{E0C6CAC3-3074-4DBC-2514-A131A011EB56}"/>
              </a:ext>
            </a:extLst>
          </p:cNvPr>
          <p:cNvSpPr/>
          <p:nvPr/>
        </p:nvSpPr>
        <p:spPr>
          <a:xfrm>
            <a:off x="-329114" y="262976"/>
            <a:ext cx="9419417" cy="416579"/>
          </a:xfrm>
          <a:prstGeom prst="rect">
            <a:avLst/>
          </a:prstGeom>
          <a:noFill/>
          <a:ln w="28575">
            <a:solidFill>
              <a:srgbClr val="2954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050" dirty="0"/>
          </a:p>
        </p:txBody>
      </p:sp>
      <p:sp>
        <p:nvSpPr>
          <p:cNvPr id="57" name="Rectangle 56">
            <a:extLst>
              <a:ext uri="{FF2B5EF4-FFF2-40B4-BE49-F238E27FC236}">
                <a16:creationId xmlns:a16="http://schemas.microsoft.com/office/drawing/2014/main" id="{5ED36316-A6B5-31F8-89EE-631F816B04EB}"/>
              </a:ext>
            </a:extLst>
          </p:cNvPr>
          <p:cNvSpPr/>
          <p:nvPr/>
        </p:nvSpPr>
        <p:spPr>
          <a:xfrm>
            <a:off x="-350682" y="271052"/>
            <a:ext cx="6642570" cy="402364"/>
          </a:xfrm>
          <a:prstGeom prst="rect">
            <a:avLst/>
          </a:prstGeom>
          <a:solidFill>
            <a:srgbClr val="2954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050" dirty="0"/>
          </a:p>
        </p:txBody>
      </p:sp>
      <p:sp>
        <p:nvSpPr>
          <p:cNvPr id="58" name="Rectangle 57">
            <a:extLst>
              <a:ext uri="{FF2B5EF4-FFF2-40B4-BE49-F238E27FC236}">
                <a16:creationId xmlns:a16="http://schemas.microsoft.com/office/drawing/2014/main" id="{534EB9CA-CEDA-3E81-079C-47561BAA4C98}"/>
              </a:ext>
            </a:extLst>
          </p:cNvPr>
          <p:cNvSpPr/>
          <p:nvPr/>
        </p:nvSpPr>
        <p:spPr>
          <a:xfrm>
            <a:off x="6618629" y="1563958"/>
            <a:ext cx="2260678" cy="1926233"/>
          </a:xfrm>
          <a:prstGeom prst="rect">
            <a:avLst/>
          </a:prstGeom>
        </p:spPr>
        <p:txBody>
          <a:bodyPr wrap="square">
            <a:spAutoFit/>
          </a:bodyPr>
          <a:lstStyle/>
          <a:p>
            <a:pPr>
              <a:lnSpc>
                <a:spcPct val="107000"/>
              </a:lnSpc>
              <a:spcAft>
                <a:spcPts val="800"/>
              </a:spcAft>
            </a:pPr>
            <a:r>
              <a:rPr lang="en-GB" sz="1400" dirty="0">
                <a:latin typeface="Calibri" panose="020F0502020204030204" pitchFamily="34" charset="0"/>
                <a:ea typeface="Calibri" panose="020F0502020204030204" pitchFamily="34" charset="0"/>
                <a:cs typeface="Times New Roman" panose="02020603050405020304" pitchFamily="18" charset="0"/>
              </a:rPr>
              <a:t>This half term will be practical lessons only. Students will familiarise themselves with how to safely use the oven, use specialist equipment in a safe manner and prepare food areas hygienically.   </a:t>
            </a:r>
            <a:endParaRPr lang="en-RU"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59" name="Rectangle 58">
            <a:extLst>
              <a:ext uri="{FF2B5EF4-FFF2-40B4-BE49-F238E27FC236}">
                <a16:creationId xmlns:a16="http://schemas.microsoft.com/office/drawing/2014/main" id="{633710D5-16EE-E9DE-EC93-AAE159ED8A70}"/>
              </a:ext>
            </a:extLst>
          </p:cNvPr>
          <p:cNvSpPr/>
          <p:nvPr/>
        </p:nvSpPr>
        <p:spPr>
          <a:xfrm>
            <a:off x="6547189" y="4411908"/>
            <a:ext cx="2260678" cy="1446550"/>
          </a:xfrm>
          <a:prstGeom prst="rect">
            <a:avLst/>
          </a:prstGeom>
        </p:spPr>
        <p:txBody>
          <a:bodyPr wrap="square" lIns="91440" tIns="45720" rIns="91440" bIns="45720" anchor="t">
            <a:spAutoFit/>
          </a:bodyPr>
          <a:lstStyle/>
          <a:p>
            <a:r>
              <a:rPr lang="en-GB" sz="1100" b="1" dirty="0">
                <a:solidFill>
                  <a:schemeClr val="bg1"/>
                </a:solidFill>
                <a:latin typeface="Calibri"/>
                <a:cs typeface="Times New Roman"/>
              </a:rPr>
              <a:t>TUDOR HABITS AND VALUES</a:t>
            </a:r>
            <a:endParaRPr lang="en-GB" sz="1100" b="1" dirty="0">
              <a:solidFill>
                <a:schemeClr val="bg1"/>
              </a:solidFill>
              <a:latin typeface="Calibri" panose="020F0502020204030204" pitchFamily="34" charset="0"/>
              <a:cs typeface="Times New Roman" panose="02020603050405020304" pitchFamily="18" charset="0"/>
            </a:endParaRPr>
          </a:p>
          <a:p>
            <a:r>
              <a:rPr lang="en-GB" sz="1100" dirty="0">
                <a:solidFill>
                  <a:schemeClr val="bg1"/>
                </a:solidFill>
                <a:latin typeface="Calibri" panose="020F0502020204030204" pitchFamily="34" charset="0"/>
                <a:cs typeface="Times New Roman" panose="02020603050405020304" pitchFamily="18" charset="0"/>
              </a:rPr>
              <a:t> This half term will give you the opportunity to practice being open to feedback when you prepare and cook your own dish.  The teacher will issue you feedback which will help you develop your skills in the subject.  </a:t>
            </a:r>
          </a:p>
        </p:txBody>
      </p:sp>
      <p:sp>
        <p:nvSpPr>
          <p:cNvPr id="61" name="TextBox 60">
            <a:extLst>
              <a:ext uri="{FF2B5EF4-FFF2-40B4-BE49-F238E27FC236}">
                <a16:creationId xmlns:a16="http://schemas.microsoft.com/office/drawing/2014/main" id="{4AC2EFE7-8892-2996-BB71-A5F1BAA28573}"/>
              </a:ext>
            </a:extLst>
          </p:cNvPr>
          <p:cNvSpPr txBox="1"/>
          <p:nvPr/>
        </p:nvSpPr>
        <p:spPr>
          <a:xfrm>
            <a:off x="6278470" y="-3170"/>
            <a:ext cx="2865530" cy="261610"/>
          </a:xfrm>
          <a:prstGeom prst="rect">
            <a:avLst/>
          </a:prstGeom>
          <a:solidFill>
            <a:srgbClr val="29543A"/>
          </a:solidFill>
        </p:spPr>
        <p:txBody>
          <a:bodyPr wrap="square" rtlCol="0">
            <a:spAutoFit/>
          </a:bodyPr>
          <a:lstStyle/>
          <a:p>
            <a:r>
              <a:rPr lang="en-GB" sz="1100" dirty="0">
                <a:solidFill>
                  <a:schemeClr val="bg1"/>
                </a:solidFill>
                <a:latin typeface="Calibri" panose="020F0502020204030204" pitchFamily="34" charset="0"/>
                <a:ea typeface="Calibri" panose="020F0502020204030204" pitchFamily="34" charset="0"/>
                <a:cs typeface="Times New Roman" panose="02020603050405020304" pitchFamily="18" charset="0"/>
              </a:rPr>
              <a:t>Year 8</a:t>
            </a:r>
            <a:r>
              <a:rPr lang="ru-RU" sz="1100" dirty="0">
                <a:solidFill>
                  <a:schemeClr val="bg1"/>
                </a:solidFill>
                <a:latin typeface="Calibri" panose="020F0502020204030204" pitchFamily="34" charset="0"/>
                <a:ea typeface="Calibri" panose="020F0502020204030204" pitchFamily="34" charset="0"/>
                <a:cs typeface="Times New Roman" panose="02020603050405020304" pitchFamily="18" charset="0"/>
              </a:rPr>
              <a:t> </a:t>
            </a:r>
            <a:r>
              <a:rPr lang="en-GB" sz="1100" dirty="0">
                <a:solidFill>
                  <a:schemeClr val="bg1"/>
                </a:solidFill>
                <a:latin typeface="Calibri" panose="020F0502020204030204" pitchFamily="34" charset="0"/>
                <a:ea typeface="Calibri" panose="020F0502020204030204" pitchFamily="34" charset="0"/>
                <a:cs typeface="Times New Roman" panose="02020603050405020304" pitchFamily="18" charset="0"/>
              </a:rPr>
              <a:t>Summer Half Term 1</a:t>
            </a:r>
            <a:endParaRPr lang="en-RU" sz="1100" dirty="0">
              <a:solidFill>
                <a:schemeClr val="bg1"/>
              </a:solidFill>
            </a:endParaRPr>
          </a:p>
        </p:txBody>
      </p:sp>
      <p:pic>
        <p:nvPicPr>
          <p:cNvPr id="62" name="Picture 61">
            <a:extLst>
              <a:ext uri="{FF2B5EF4-FFF2-40B4-BE49-F238E27FC236}">
                <a16:creationId xmlns:a16="http://schemas.microsoft.com/office/drawing/2014/main" id="{EDDCB2A5-D7B3-32D7-1BD6-9CD7F6719447}"/>
              </a:ext>
            </a:extLst>
          </p:cNvPr>
          <p:cNvPicPr>
            <a:picLocks noChangeAspect="1"/>
          </p:cNvPicPr>
          <p:nvPr/>
        </p:nvPicPr>
        <p:blipFill>
          <a:blip r:embed="rId3"/>
          <a:stretch>
            <a:fillRect/>
          </a:stretch>
        </p:blipFill>
        <p:spPr>
          <a:xfrm>
            <a:off x="1107346" y="322874"/>
            <a:ext cx="3891974" cy="318211"/>
          </a:xfrm>
          <a:prstGeom prst="rect">
            <a:avLst/>
          </a:prstGeom>
        </p:spPr>
      </p:pic>
      <p:pic>
        <p:nvPicPr>
          <p:cNvPr id="63" name="Picture 62">
            <a:extLst>
              <a:ext uri="{FF2B5EF4-FFF2-40B4-BE49-F238E27FC236}">
                <a16:creationId xmlns:a16="http://schemas.microsoft.com/office/drawing/2014/main" id="{A6C77513-0573-7C22-DAB5-EB179AD09EC2}"/>
              </a:ext>
            </a:extLst>
          </p:cNvPr>
          <p:cNvPicPr>
            <a:picLocks noChangeAspect="1"/>
          </p:cNvPicPr>
          <p:nvPr/>
        </p:nvPicPr>
        <p:blipFill>
          <a:blip r:embed="rId4"/>
          <a:stretch>
            <a:fillRect/>
          </a:stretch>
        </p:blipFill>
        <p:spPr>
          <a:xfrm>
            <a:off x="282494" y="151184"/>
            <a:ext cx="724438" cy="709025"/>
          </a:xfrm>
          <a:prstGeom prst="rect">
            <a:avLst/>
          </a:prstGeom>
        </p:spPr>
      </p:pic>
      <p:sp>
        <p:nvSpPr>
          <p:cNvPr id="64" name="Rectangle 63">
            <a:extLst>
              <a:ext uri="{FF2B5EF4-FFF2-40B4-BE49-F238E27FC236}">
                <a16:creationId xmlns:a16="http://schemas.microsoft.com/office/drawing/2014/main" id="{12821793-FE33-2443-78AD-50607090553A}"/>
              </a:ext>
            </a:extLst>
          </p:cNvPr>
          <p:cNvSpPr/>
          <p:nvPr/>
        </p:nvSpPr>
        <p:spPr>
          <a:xfrm>
            <a:off x="6455258" y="265449"/>
            <a:ext cx="2635045" cy="553357"/>
          </a:xfrm>
          <a:prstGeom prst="rect">
            <a:avLst/>
          </a:prstGeom>
        </p:spPr>
        <p:txBody>
          <a:bodyPr wrap="square">
            <a:spAutoFit/>
          </a:bodyPr>
          <a:lstStyle/>
          <a:p>
            <a:pPr>
              <a:lnSpc>
                <a:spcPct val="107000"/>
              </a:lnSpc>
              <a:spcAft>
                <a:spcPts val="800"/>
              </a:spcAft>
            </a:pPr>
            <a:r>
              <a:rPr lang="en-GB" sz="2800" b="1" dirty="0">
                <a:solidFill>
                  <a:srgbClr val="29543A"/>
                </a:solidFill>
                <a:ea typeface="Calibri" panose="020F0502020204030204" pitchFamily="34" charset="0"/>
                <a:cs typeface="Times New Roman" panose="02020603050405020304" pitchFamily="18" charset="0"/>
              </a:rPr>
              <a:t>HEALTHY LIVING</a:t>
            </a:r>
          </a:p>
        </p:txBody>
      </p:sp>
      <p:sp>
        <p:nvSpPr>
          <p:cNvPr id="65" name="Oval 64">
            <a:extLst>
              <a:ext uri="{FF2B5EF4-FFF2-40B4-BE49-F238E27FC236}">
                <a16:creationId xmlns:a16="http://schemas.microsoft.com/office/drawing/2014/main" id="{492724C5-750E-ADCD-0397-BF45D5527AE8}"/>
              </a:ext>
            </a:extLst>
          </p:cNvPr>
          <p:cNvSpPr/>
          <p:nvPr/>
        </p:nvSpPr>
        <p:spPr>
          <a:xfrm>
            <a:off x="5220720" y="2732128"/>
            <a:ext cx="1179258" cy="1145600"/>
          </a:xfrm>
          <a:prstGeom prst="ellipse">
            <a:avLst/>
          </a:prstGeom>
          <a:solidFill>
            <a:srgbClr val="29543A"/>
          </a:solidFill>
          <a:ln w="57150" cap="flat" cmpd="sng" algn="ctr">
            <a:solidFill>
              <a:srgbClr val="29543A"/>
            </a:solidFill>
            <a:prstDash val="solid"/>
            <a:miter lim="800000"/>
          </a:ln>
          <a:effectLst>
            <a:outerShdw blurRad="50800" dist="50800" dir="3840000" algn="tl" rotWithShape="0">
              <a:prstClr val="black">
                <a:alpha val="17000"/>
              </a:prstClr>
            </a:outerShdw>
          </a:effectLst>
        </p:spPr>
        <p:txBody>
          <a:bodyPr/>
          <a:lstStyle/>
          <a:p>
            <a:endParaRPr lang="en-RU" sz="1050" dirty="0"/>
          </a:p>
        </p:txBody>
      </p:sp>
      <p:sp>
        <p:nvSpPr>
          <p:cNvPr id="66" name="Oval 65">
            <a:extLst>
              <a:ext uri="{FF2B5EF4-FFF2-40B4-BE49-F238E27FC236}">
                <a16:creationId xmlns:a16="http://schemas.microsoft.com/office/drawing/2014/main" id="{DC1DAC3F-8C67-72BD-5D22-2FD41EB9A6B1}"/>
              </a:ext>
            </a:extLst>
          </p:cNvPr>
          <p:cNvSpPr/>
          <p:nvPr/>
        </p:nvSpPr>
        <p:spPr>
          <a:xfrm>
            <a:off x="766497" y="4134948"/>
            <a:ext cx="1179258" cy="1145600"/>
          </a:xfrm>
          <a:prstGeom prst="ellipse">
            <a:avLst/>
          </a:prstGeom>
          <a:solidFill>
            <a:srgbClr val="29543A"/>
          </a:solidFill>
          <a:ln w="57150" cap="flat" cmpd="sng" algn="ctr">
            <a:solidFill>
              <a:srgbClr val="29543A"/>
            </a:solidFill>
            <a:prstDash val="solid"/>
            <a:miter lim="800000"/>
          </a:ln>
          <a:effectLst>
            <a:outerShdw blurRad="50800" dist="50800" dir="3840000" algn="tl" rotWithShape="0">
              <a:prstClr val="black">
                <a:alpha val="17000"/>
              </a:prstClr>
            </a:outerShdw>
          </a:effectLst>
        </p:spPr>
        <p:txBody>
          <a:bodyPr/>
          <a:lstStyle/>
          <a:p>
            <a:endParaRPr lang="en-GB"/>
          </a:p>
        </p:txBody>
      </p:sp>
      <p:sp>
        <p:nvSpPr>
          <p:cNvPr id="79" name="Oval 78">
            <a:extLst>
              <a:ext uri="{FF2B5EF4-FFF2-40B4-BE49-F238E27FC236}">
                <a16:creationId xmlns:a16="http://schemas.microsoft.com/office/drawing/2014/main" id="{59F3759D-250B-1CE5-801C-4FC217DB0A7D}"/>
              </a:ext>
            </a:extLst>
          </p:cNvPr>
          <p:cNvSpPr/>
          <p:nvPr/>
        </p:nvSpPr>
        <p:spPr>
          <a:xfrm>
            <a:off x="294343" y="1387374"/>
            <a:ext cx="1179258" cy="1145600"/>
          </a:xfrm>
          <a:prstGeom prst="ellipse">
            <a:avLst/>
          </a:prstGeom>
          <a:solidFill>
            <a:srgbClr val="29543A"/>
          </a:solidFill>
          <a:ln w="57150" cap="flat" cmpd="sng" algn="ctr">
            <a:solidFill>
              <a:srgbClr val="29543A"/>
            </a:solidFill>
            <a:prstDash val="solid"/>
            <a:miter lim="800000"/>
          </a:ln>
          <a:effectLst>
            <a:outerShdw blurRad="50800" dist="50800" dir="3840000" algn="tl" rotWithShape="0">
              <a:prstClr val="black">
                <a:alpha val="17000"/>
              </a:prstClr>
            </a:outerShdw>
          </a:effectLst>
        </p:spPr>
        <p:txBody>
          <a:bodyPr/>
          <a:lstStyle/>
          <a:p>
            <a:endParaRPr lang="en-GB"/>
          </a:p>
        </p:txBody>
      </p:sp>
      <p:sp>
        <p:nvSpPr>
          <p:cNvPr id="80" name="Oval 4">
            <a:extLst>
              <a:ext uri="{FF2B5EF4-FFF2-40B4-BE49-F238E27FC236}">
                <a16:creationId xmlns:a16="http://schemas.microsoft.com/office/drawing/2014/main" id="{773F4FE3-AD74-409F-DFD4-DC1AD21317F2}"/>
              </a:ext>
            </a:extLst>
          </p:cNvPr>
          <p:cNvSpPr txBox="1"/>
          <p:nvPr/>
        </p:nvSpPr>
        <p:spPr>
          <a:xfrm>
            <a:off x="282494" y="1550389"/>
            <a:ext cx="1223391" cy="711602"/>
          </a:xfrm>
          <a:prstGeom prst="rect">
            <a:avLst/>
          </a:prstGeom>
          <a:noFill/>
          <a:ln>
            <a:noFill/>
          </a:ln>
          <a:effectLst/>
        </p:spPr>
        <p:txBody>
          <a:bodyPr spcFirstLastPara="0" vert="horz" wrap="square" lIns="53340" tIns="53340" rIns="53340" bIns="53340" numCol="1" spcCol="1270" anchor="ctr" anchorCtr="0">
            <a:noAutofit/>
          </a:bodyPr>
          <a:lstStyle/>
          <a:p>
            <a:pPr algn="ctr" defTabSz="622239">
              <a:lnSpc>
                <a:spcPct val="90000"/>
              </a:lnSpc>
              <a:spcBef>
                <a:spcPct val="0"/>
              </a:spcBef>
              <a:spcAft>
                <a:spcPct val="35000"/>
              </a:spcAft>
              <a:defRPr/>
            </a:pPr>
            <a:r>
              <a:rPr lang="en-GB" sz="1400" b="1" dirty="0">
                <a:solidFill>
                  <a:schemeClr val="bg1"/>
                </a:solidFill>
                <a:latin typeface="Calibri" panose="020F0502020204030204"/>
              </a:rPr>
              <a:t>Bread &amp; Butter Pudding </a:t>
            </a:r>
          </a:p>
        </p:txBody>
      </p:sp>
      <p:sp>
        <p:nvSpPr>
          <p:cNvPr id="81" name="Oval 4">
            <a:extLst>
              <a:ext uri="{FF2B5EF4-FFF2-40B4-BE49-F238E27FC236}">
                <a16:creationId xmlns:a16="http://schemas.microsoft.com/office/drawing/2014/main" id="{A8970E64-61C9-0D8E-E20C-A22844684D39}"/>
              </a:ext>
            </a:extLst>
          </p:cNvPr>
          <p:cNvSpPr txBox="1"/>
          <p:nvPr/>
        </p:nvSpPr>
        <p:spPr>
          <a:xfrm>
            <a:off x="766497" y="4425750"/>
            <a:ext cx="1105368" cy="532779"/>
          </a:xfrm>
          <a:prstGeom prst="rect">
            <a:avLst/>
          </a:prstGeom>
          <a:noFill/>
          <a:ln>
            <a:noFill/>
          </a:ln>
          <a:effectLst/>
        </p:spPr>
        <p:txBody>
          <a:bodyPr spcFirstLastPara="0" vert="horz" wrap="square" lIns="53340" tIns="53340" rIns="53340" bIns="53340" numCol="1" spcCol="1270" anchor="ctr" anchorCtr="0">
            <a:noAutofit/>
          </a:bodyPr>
          <a:lstStyle/>
          <a:p>
            <a:pPr algn="ctr" defTabSz="622239">
              <a:lnSpc>
                <a:spcPct val="90000"/>
              </a:lnSpc>
              <a:spcBef>
                <a:spcPct val="0"/>
              </a:spcBef>
              <a:spcAft>
                <a:spcPct val="35000"/>
              </a:spcAft>
            </a:pPr>
            <a:r>
              <a:rPr lang="en-GB" sz="1400" b="1" dirty="0">
                <a:solidFill>
                  <a:schemeClr val="bg1"/>
                </a:solidFill>
              </a:rPr>
              <a:t>Speedy Nachos</a:t>
            </a:r>
          </a:p>
        </p:txBody>
      </p:sp>
      <p:sp>
        <p:nvSpPr>
          <p:cNvPr id="87" name="Oval 4">
            <a:extLst>
              <a:ext uri="{FF2B5EF4-FFF2-40B4-BE49-F238E27FC236}">
                <a16:creationId xmlns:a16="http://schemas.microsoft.com/office/drawing/2014/main" id="{CE2EE4F5-19F4-58DB-4E46-AD1415F2DD3D}"/>
              </a:ext>
            </a:extLst>
          </p:cNvPr>
          <p:cNvSpPr txBox="1"/>
          <p:nvPr/>
        </p:nvSpPr>
        <p:spPr>
          <a:xfrm>
            <a:off x="5305039" y="2836887"/>
            <a:ext cx="1068959" cy="786795"/>
          </a:xfrm>
          <a:prstGeom prst="rect">
            <a:avLst/>
          </a:prstGeom>
          <a:noFill/>
          <a:ln>
            <a:noFill/>
          </a:ln>
          <a:effectLst/>
        </p:spPr>
        <p:txBody>
          <a:bodyPr spcFirstLastPara="0" vert="horz" wrap="square" lIns="53340" tIns="53340" rIns="53340" bIns="53340" numCol="1" spcCol="1270" anchor="ctr" anchorCtr="0">
            <a:noAutofit/>
          </a:bodyPr>
          <a:lstStyle/>
          <a:p>
            <a:pPr algn="ctr" defTabSz="622239">
              <a:lnSpc>
                <a:spcPct val="90000"/>
              </a:lnSpc>
              <a:spcBef>
                <a:spcPct val="0"/>
              </a:spcBef>
              <a:spcAft>
                <a:spcPct val="35000"/>
              </a:spcAft>
            </a:pPr>
            <a:r>
              <a:rPr lang="en-GB" sz="1400" b="1" dirty="0" err="1">
                <a:solidFill>
                  <a:schemeClr val="bg1"/>
                </a:solidFill>
              </a:rPr>
              <a:t>Dhaal</a:t>
            </a:r>
            <a:endParaRPr lang="en-GB" sz="1400" b="1" dirty="0">
              <a:solidFill>
                <a:schemeClr val="bg1"/>
              </a:solidFill>
            </a:endParaRPr>
          </a:p>
        </p:txBody>
      </p:sp>
      <p:sp>
        <p:nvSpPr>
          <p:cNvPr id="100" name="Rectangle 99">
            <a:extLst>
              <a:ext uri="{FF2B5EF4-FFF2-40B4-BE49-F238E27FC236}">
                <a16:creationId xmlns:a16="http://schemas.microsoft.com/office/drawing/2014/main" id="{F533C8FB-50C2-A942-65CD-6C154E3BCBE3}"/>
              </a:ext>
            </a:extLst>
          </p:cNvPr>
          <p:cNvSpPr/>
          <p:nvPr/>
        </p:nvSpPr>
        <p:spPr>
          <a:xfrm>
            <a:off x="4086275" y="4891252"/>
            <a:ext cx="2183005" cy="738664"/>
          </a:xfrm>
          <a:prstGeom prst="rect">
            <a:avLst/>
          </a:prstGeom>
        </p:spPr>
        <p:txBody>
          <a:bodyPr wrap="square">
            <a:spAutoFit/>
          </a:bodyPr>
          <a:lstStyle/>
          <a:p>
            <a:r>
              <a:rPr lang="en-GB" sz="1050" b="1" dirty="0">
                <a:solidFill>
                  <a:srgbClr val="29543A"/>
                </a:solidFill>
                <a:latin typeface="Calibri" panose="020F0502020204030204" pitchFamily="34" charset="0"/>
                <a:cs typeface="Times New Roman" panose="02020603050405020304" pitchFamily="18" charset="0"/>
              </a:rPr>
              <a:t>VOCABULARY</a:t>
            </a:r>
          </a:p>
          <a:p>
            <a:r>
              <a:rPr lang="en-GB" sz="1050" b="1" dirty="0">
                <a:solidFill>
                  <a:srgbClr val="29543A"/>
                </a:solidFill>
                <a:latin typeface="Calibri" panose="020F0502020204030204" pitchFamily="34" charset="0"/>
                <a:cs typeface="Times New Roman" panose="02020603050405020304" pitchFamily="18" charset="0"/>
              </a:rPr>
              <a:t>Hygiene routine, head chef, sous chef, crème anglaise, sauté</a:t>
            </a:r>
            <a:r>
              <a:rPr lang="en-GB" sz="1050" b="1">
                <a:solidFill>
                  <a:srgbClr val="29543A"/>
                </a:solidFill>
                <a:latin typeface="Calibri" panose="020F0502020204030204" pitchFamily="34" charset="0"/>
                <a:cs typeface="Times New Roman" panose="02020603050405020304" pitchFamily="18" charset="0"/>
              </a:rPr>
              <a:t>, chopping</a:t>
            </a:r>
            <a:endParaRPr lang="en-GB" sz="1050" b="1" dirty="0">
              <a:solidFill>
                <a:srgbClr val="29543A"/>
              </a:solidFill>
              <a:latin typeface="Calibri" panose="020F0502020204030204" pitchFamily="34" charset="0"/>
              <a:cs typeface="Times New Roman" panose="02020603050405020304" pitchFamily="18" charset="0"/>
            </a:endParaRPr>
          </a:p>
        </p:txBody>
      </p:sp>
      <p:sp>
        <p:nvSpPr>
          <p:cNvPr id="101" name="Up Arrow 100">
            <a:extLst>
              <a:ext uri="{FF2B5EF4-FFF2-40B4-BE49-F238E27FC236}">
                <a16:creationId xmlns:a16="http://schemas.microsoft.com/office/drawing/2014/main" id="{09E2D5E4-5238-ADD7-3AC3-4D29A73C6916}"/>
              </a:ext>
            </a:extLst>
          </p:cNvPr>
          <p:cNvSpPr/>
          <p:nvPr/>
        </p:nvSpPr>
        <p:spPr>
          <a:xfrm rot="5400000">
            <a:off x="3531224" y="4662393"/>
            <a:ext cx="432219" cy="396106"/>
          </a:xfrm>
          <a:prstGeom prst="upArrow">
            <a:avLst/>
          </a:prstGeom>
          <a:solidFill>
            <a:srgbClr val="DFA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sz="1050" dirty="0"/>
          </a:p>
        </p:txBody>
      </p:sp>
      <mc:AlternateContent xmlns:mc="http://schemas.openxmlformats.org/markup-compatibility/2006" xmlns:p14="http://schemas.microsoft.com/office/powerpoint/2010/main">
        <mc:Choice Requires="p14">
          <p:contentPart p14:bwMode="auto" r:id="rId5">
            <p14:nvContentPartPr>
              <p14:cNvPr id="102" name="Ink 101">
                <a:extLst>
                  <a:ext uri="{FF2B5EF4-FFF2-40B4-BE49-F238E27FC236}">
                    <a16:creationId xmlns:a16="http://schemas.microsoft.com/office/drawing/2014/main" id="{D6F5B252-0FAD-C0E7-1054-7A9EA1103227}"/>
                  </a:ext>
                </a:extLst>
              </p14:cNvPr>
              <p14:cNvContentPartPr/>
              <p14:nvPr/>
            </p14:nvContentPartPr>
            <p14:xfrm>
              <a:off x="4684351" y="-350342"/>
              <a:ext cx="45719" cy="45719"/>
            </p14:xfrm>
          </p:contentPart>
        </mc:Choice>
        <mc:Fallback xmlns="">
          <p:pic>
            <p:nvPicPr>
              <p:cNvPr id="102" name="Ink 101">
                <a:extLst>
                  <a:ext uri="{FF2B5EF4-FFF2-40B4-BE49-F238E27FC236}">
                    <a16:creationId xmlns:a16="http://schemas.microsoft.com/office/drawing/2014/main" id="{D6F5B252-0FAD-C0E7-1054-7A9EA1103227}"/>
                  </a:ext>
                </a:extLst>
              </p:cNvPr>
              <p:cNvPicPr/>
              <p:nvPr/>
            </p:nvPicPr>
            <p:blipFill>
              <a:blip r:embed="rId6"/>
              <a:stretch>
                <a:fillRect/>
              </a:stretch>
            </p:blipFill>
            <p:spPr>
              <a:xfrm>
                <a:off x="2718434" y="-2316259"/>
                <a:ext cx="3931834" cy="3931834"/>
              </a:xfrm>
              <a:prstGeom prst="rect">
                <a:avLst/>
              </a:prstGeom>
            </p:spPr>
          </p:pic>
        </mc:Fallback>
      </mc:AlternateContent>
      <p:sp>
        <p:nvSpPr>
          <p:cNvPr id="107" name="Rounded Rectangle 106">
            <a:extLst>
              <a:ext uri="{FF2B5EF4-FFF2-40B4-BE49-F238E27FC236}">
                <a16:creationId xmlns:a16="http://schemas.microsoft.com/office/drawing/2014/main" id="{1391577F-14DF-B321-2FA0-5AD193FE1F4F}"/>
              </a:ext>
            </a:extLst>
          </p:cNvPr>
          <p:cNvSpPr/>
          <p:nvPr/>
        </p:nvSpPr>
        <p:spPr>
          <a:xfrm>
            <a:off x="3801099" y="3429000"/>
            <a:ext cx="922084"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dirty="0">
              <a:solidFill>
                <a:schemeClr val="bg2"/>
              </a:solidFill>
            </a:endParaRPr>
          </a:p>
        </p:txBody>
      </p:sp>
      <p:sp>
        <p:nvSpPr>
          <p:cNvPr id="109" name="Rounded Rectangle 108">
            <a:extLst>
              <a:ext uri="{FF2B5EF4-FFF2-40B4-BE49-F238E27FC236}">
                <a16:creationId xmlns:a16="http://schemas.microsoft.com/office/drawing/2014/main" id="{A5DF0239-C6F9-CD21-9E9A-E99B43316CAD}"/>
              </a:ext>
            </a:extLst>
          </p:cNvPr>
          <p:cNvSpPr/>
          <p:nvPr/>
        </p:nvSpPr>
        <p:spPr>
          <a:xfrm>
            <a:off x="1106293" y="5606844"/>
            <a:ext cx="922084"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dirty="0">
              <a:solidFill>
                <a:schemeClr val="bg2"/>
              </a:solidFill>
            </a:endParaRPr>
          </a:p>
        </p:txBody>
      </p:sp>
      <p:sp>
        <p:nvSpPr>
          <p:cNvPr id="110" name="Rounded Rectangle 109">
            <a:extLst>
              <a:ext uri="{FF2B5EF4-FFF2-40B4-BE49-F238E27FC236}">
                <a16:creationId xmlns:a16="http://schemas.microsoft.com/office/drawing/2014/main" id="{75C8E920-20F1-7D61-2F39-C54C38BFA542}"/>
              </a:ext>
            </a:extLst>
          </p:cNvPr>
          <p:cNvSpPr/>
          <p:nvPr/>
        </p:nvSpPr>
        <p:spPr>
          <a:xfrm>
            <a:off x="2723909" y="5849872"/>
            <a:ext cx="922084"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RU" dirty="0">
              <a:solidFill>
                <a:schemeClr val="bg2"/>
              </a:solidFill>
            </a:endParaRPr>
          </a:p>
        </p:txBody>
      </p:sp>
      <p:sp>
        <p:nvSpPr>
          <p:cNvPr id="90" name="Rounded Rectangle 24">
            <a:extLst>
              <a:ext uri="{FF2B5EF4-FFF2-40B4-BE49-F238E27FC236}">
                <a16:creationId xmlns:a16="http://schemas.microsoft.com/office/drawing/2014/main" id="{27A51CAD-E30D-9AF7-5455-8DBF904AC444}"/>
              </a:ext>
            </a:extLst>
          </p:cNvPr>
          <p:cNvSpPr txBox="1"/>
          <p:nvPr/>
        </p:nvSpPr>
        <p:spPr>
          <a:xfrm>
            <a:off x="1120098" y="5840100"/>
            <a:ext cx="707007" cy="506066"/>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defTabSz="355566">
              <a:lnSpc>
                <a:spcPct val="90000"/>
              </a:lnSpc>
              <a:spcBef>
                <a:spcPct val="0"/>
              </a:spcBef>
              <a:spcAft>
                <a:spcPct val="35000"/>
              </a:spcAft>
            </a:pPr>
            <a:r>
              <a:rPr lang="en-GB" sz="1050" dirty="0">
                <a:solidFill>
                  <a:schemeClr val="tx1"/>
                </a:solidFill>
                <a:latin typeface="+mj-lt"/>
              </a:rPr>
              <a:t>Making a Guacamole</a:t>
            </a:r>
          </a:p>
        </p:txBody>
      </p:sp>
      <p:sp>
        <p:nvSpPr>
          <p:cNvPr id="93" name="Rounded Rectangle 18">
            <a:extLst>
              <a:ext uri="{FF2B5EF4-FFF2-40B4-BE49-F238E27FC236}">
                <a16:creationId xmlns:a16="http://schemas.microsoft.com/office/drawing/2014/main" id="{542B086B-05E0-D9EF-F9BF-A46469E3F1BE}"/>
              </a:ext>
            </a:extLst>
          </p:cNvPr>
          <p:cNvSpPr txBox="1"/>
          <p:nvPr/>
        </p:nvSpPr>
        <p:spPr>
          <a:xfrm>
            <a:off x="3801099" y="3497023"/>
            <a:ext cx="942857" cy="89281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defTabSz="355566">
              <a:spcBef>
                <a:spcPct val="0"/>
              </a:spcBef>
              <a:spcAft>
                <a:spcPct val="35000"/>
              </a:spcAft>
            </a:pPr>
            <a:r>
              <a:rPr lang="en-GB" sz="1000" dirty="0">
                <a:solidFill>
                  <a:schemeClr val="tx1"/>
                </a:solidFill>
                <a:latin typeface="+mj-lt"/>
              </a:rPr>
              <a:t>Finely chopping vegetables </a:t>
            </a:r>
          </a:p>
        </p:txBody>
      </p:sp>
      <p:sp>
        <p:nvSpPr>
          <p:cNvPr id="94" name="Rounded Rectangle 26">
            <a:extLst>
              <a:ext uri="{FF2B5EF4-FFF2-40B4-BE49-F238E27FC236}">
                <a16:creationId xmlns:a16="http://schemas.microsoft.com/office/drawing/2014/main" id="{9C8F25E0-03A9-D04D-10E9-91BE3D0C655B}"/>
              </a:ext>
            </a:extLst>
          </p:cNvPr>
          <p:cNvSpPr txBox="1"/>
          <p:nvPr/>
        </p:nvSpPr>
        <p:spPr>
          <a:xfrm>
            <a:off x="2821804" y="5976146"/>
            <a:ext cx="726293" cy="49991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30480" tIns="30480" rIns="30480" bIns="30480" numCol="1" spcCol="1270" anchor="ctr" anchorCtr="0">
            <a:noAutofit/>
          </a:bodyPr>
          <a:lstStyle/>
          <a:p>
            <a:pPr algn="ctr" defTabSz="355566">
              <a:lnSpc>
                <a:spcPct val="90000"/>
              </a:lnSpc>
              <a:spcBef>
                <a:spcPct val="0"/>
              </a:spcBef>
              <a:spcAft>
                <a:spcPct val="35000"/>
              </a:spcAft>
            </a:pPr>
            <a:r>
              <a:rPr lang="en-GB" sz="1050" dirty="0">
                <a:solidFill>
                  <a:schemeClr val="tx1"/>
                </a:solidFill>
                <a:latin typeface="+mj-lt"/>
              </a:rPr>
              <a:t>Transferring wraps to </a:t>
            </a:r>
            <a:r>
              <a:rPr lang="en-GB" sz="1050">
                <a:solidFill>
                  <a:schemeClr val="tx1"/>
                </a:solidFill>
                <a:latin typeface="+mj-lt"/>
              </a:rPr>
              <a:t>tortilla chips </a:t>
            </a:r>
            <a:endParaRPr lang="en-GB" sz="1050" dirty="0">
              <a:solidFill>
                <a:schemeClr val="tx1"/>
              </a:solidFill>
              <a:latin typeface="+mj-lt"/>
            </a:endParaRPr>
          </a:p>
        </p:txBody>
      </p:sp>
      <p:sp>
        <p:nvSpPr>
          <p:cNvPr id="4" name="Rounded Rectangle 109">
            <a:extLst>
              <a:ext uri="{FF2B5EF4-FFF2-40B4-BE49-F238E27FC236}">
                <a16:creationId xmlns:a16="http://schemas.microsoft.com/office/drawing/2014/main" id="{362B03EF-8DFF-8AAE-ECAE-89A597939C93}"/>
              </a:ext>
            </a:extLst>
          </p:cNvPr>
          <p:cNvSpPr/>
          <p:nvPr/>
        </p:nvSpPr>
        <p:spPr>
          <a:xfrm>
            <a:off x="1945755" y="1494630"/>
            <a:ext cx="922084" cy="837475"/>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Buttering and cutting bread</a:t>
            </a:r>
            <a:endParaRPr lang="en-RU" sz="1200" dirty="0">
              <a:solidFill>
                <a:schemeClr val="tx1"/>
              </a:solidFill>
            </a:endParaRPr>
          </a:p>
        </p:txBody>
      </p:sp>
      <p:sp>
        <p:nvSpPr>
          <p:cNvPr id="6" name="Rounded Rectangle 109">
            <a:extLst>
              <a:ext uri="{FF2B5EF4-FFF2-40B4-BE49-F238E27FC236}">
                <a16:creationId xmlns:a16="http://schemas.microsoft.com/office/drawing/2014/main" id="{070AF96F-FB6D-B1C3-87BE-152FE46ED0CF}"/>
              </a:ext>
            </a:extLst>
          </p:cNvPr>
          <p:cNvSpPr/>
          <p:nvPr/>
        </p:nvSpPr>
        <p:spPr>
          <a:xfrm>
            <a:off x="3253502" y="1438786"/>
            <a:ext cx="1149821"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Making a crème anglaise </a:t>
            </a:r>
            <a:endParaRPr lang="en-RU" sz="1200" dirty="0">
              <a:solidFill>
                <a:schemeClr val="tx1"/>
              </a:solidFill>
            </a:endParaRPr>
          </a:p>
        </p:txBody>
      </p:sp>
      <p:sp>
        <p:nvSpPr>
          <p:cNvPr id="7" name="Rounded Rectangle 107">
            <a:extLst>
              <a:ext uri="{FF2B5EF4-FFF2-40B4-BE49-F238E27FC236}">
                <a16:creationId xmlns:a16="http://schemas.microsoft.com/office/drawing/2014/main" id="{DE4621C8-FB9A-5241-C255-E80EF8100DF1}"/>
              </a:ext>
            </a:extLst>
          </p:cNvPr>
          <p:cNvSpPr/>
          <p:nvPr/>
        </p:nvSpPr>
        <p:spPr>
          <a:xfrm>
            <a:off x="2403190" y="3799329"/>
            <a:ext cx="922084"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000" dirty="0">
                <a:solidFill>
                  <a:schemeClr val="tx1"/>
                </a:solidFill>
              </a:rPr>
              <a:t>Sautéing  </a:t>
            </a:r>
            <a:endParaRPr lang="en-RU" sz="1000" dirty="0">
              <a:solidFill>
                <a:schemeClr val="tx1"/>
              </a:solidFill>
            </a:endParaRPr>
          </a:p>
        </p:txBody>
      </p:sp>
      <p:sp>
        <p:nvSpPr>
          <p:cNvPr id="2" name="Rounded Rectangle 109">
            <a:extLst>
              <a:ext uri="{FF2B5EF4-FFF2-40B4-BE49-F238E27FC236}">
                <a16:creationId xmlns:a16="http://schemas.microsoft.com/office/drawing/2014/main" id="{2FAC763D-4974-4D93-FE20-B626CB5B8500}"/>
              </a:ext>
            </a:extLst>
          </p:cNvPr>
          <p:cNvSpPr/>
          <p:nvPr/>
        </p:nvSpPr>
        <p:spPr>
          <a:xfrm>
            <a:off x="4765124" y="1533293"/>
            <a:ext cx="1149821" cy="892810"/>
          </a:xfrm>
          <a:prstGeom prst="roundRect">
            <a:avLst/>
          </a:prstGeom>
          <a:solidFill>
            <a:schemeClr val="bg2"/>
          </a:solidFill>
          <a:ln>
            <a:solidFill>
              <a:srgbClr val="29543A"/>
            </a:solidFill>
          </a:ln>
          <a:effectLst>
            <a:outerShdw blurRad="50800" dist="50800" dir="3840000" algn="tl" rotWithShape="0">
              <a:prstClr val="black">
                <a:alpha val="1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a:solidFill>
                  <a:schemeClr val="tx1"/>
                </a:solidFill>
              </a:rPr>
              <a:t>Layering a dish </a:t>
            </a:r>
            <a:endParaRPr lang="en-RU" sz="1200" dirty="0">
              <a:solidFill>
                <a:schemeClr val="tx1"/>
              </a:solidFill>
            </a:endParaRPr>
          </a:p>
        </p:txBody>
      </p:sp>
    </p:spTree>
    <p:extLst>
      <p:ext uri="{BB962C8B-B14F-4D97-AF65-F5344CB8AC3E}">
        <p14:creationId xmlns:p14="http://schemas.microsoft.com/office/powerpoint/2010/main" val="65553642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cument" ma:contentTypeID="0x01010019A9D652D86F994481216BCF694F4025" ma:contentTypeVersion="19" ma:contentTypeDescription="Create a new document." ma:contentTypeScope="" ma:versionID="efa6d504d16cba0acc33769a4260a999">
  <xsd:schema xmlns:xsd="http://www.w3.org/2001/XMLSchema" xmlns:xs="http://www.w3.org/2001/XMLSchema" xmlns:p="http://schemas.microsoft.com/office/2006/metadata/properties" xmlns:ns2="2c89865b-5e59-414f-9fcc-c21b058460e3" xmlns:ns3="c30133e2-1539-4610-bd5a-315007332f2c" xmlns:ns4="http://schemas.microsoft.com/sharepoint/v4" targetNamespace="http://schemas.microsoft.com/office/2006/metadata/properties" ma:root="true" ma:fieldsID="5faf94d6bc035774506d9446157692d1" ns2:_="" ns3:_="" ns4:_="">
    <xsd:import namespace="2c89865b-5e59-414f-9fcc-c21b058460e3"/>
    <xsd:import namespace="c30133e2-1539-4610-bd5a-315007332f2c"/>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LengthInSeconds" minOccurs="0"/>
                <xsd:element ref="ns2:SharedWithUsers" minOccurs="0"/>
                <xsd:element ref="ns2:SharedWithDetails" minOccurs="0"/>
                <xsd:element ref="ns3:MediaServiceAutoKeyPoints" minOccurs="0"/>
                <xsd:element ref="ns3:MediaServiceKeyPoints" minOccurs="0"/>
                <xsd:element ref="ns3:MediaServiceOCR" minOccurs="0"/>
                <xsd:element ref="ns3:MediaServiceGenerationTime" minOccurs="0"/>
                <xsd:element ref="ns3:MediaServiceEventHashCode" minOccurs="0"/>
                <xsd:element ref="ns3:MediaServiceLocation" minOccurs="0"/>
                <xsd:element ref="ns3:lcf76f155ced4ddcb4097134ff3c332f" minOccurs="0"/>
                <xsd:element ref="ns2:TaxCatchAll" minOccurs="0"/>
                <xsd:element ref="ns4:IconOverlay"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89865b-5e59-414f-9fcc-c21b058460e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8e199936-3b82-4c34-8ff8-9f8f5bd3e1e5}" ma:internalName="TaxCatchAll" ma:showField="CatchAllData" ma:web="2c89865b-5e59-414f-9fcc-c21b058460e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30133e2-1539-4610-bd5a-315007332f2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5f55a224-095f-4da9-9687-d73f269d84a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7"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dlc_DocId xmlns="2c89865b-5e59-414f-9fcc-c21b058460e3">7FRWY77KWDNN-826363275-3281608</_dlc_DocId>
    <_dlc_DocIdUrl xmlns="2c89865b-5e59-414f-9fcc-c21b058460e3">
      <Url>https://tudorgrangeacademiestrust.sharepoint.com/sites/TGA-SOL-STAFF-SHARED/_layouts/15/DocIdRedir.aspx?ID=7FRWY77KWDNN-826363275-3281608</Url>
      <Description>7FRWY77KWDNN-826363275-3281608</Description>
    </_dlc_DocIdUrl>
    <IconOverlay xmlns="http://schemas.microsoft.com/sharepoint/v4" xsi:nil="true"/>
    <TaxCatchAll xmlns="2c89865b-5e59-414f-9fcc-c21b058460e3" xsi:nil="true"/>
    <lcf76f155ced4ddcb4097134ff3c332f xmlns="c30133e2-1539-4610-bd5a-315007332f2c">
      <Terms xmlns="http://schemas.microsoft.com/office/infopath/2007/PartnerControls"/>
    </lcf76f155ced4ddcb4097134ff3c332f>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CB5F574-F5E6-46F1-81FF-6A0F2C7840B6}">
  <ds:schemaRefs>
    <ds:schemaRef ds:uri="http://schemas.microsoft.com/sharepoint/events"/>
  </ds:schemaRefs>
</ds:datastoreItem>
</file>

<file path=customXml/itemProps2.xml><?xml version="1.0" encoding="utf-8"?>
<ds:datastoreItem xmlns:ds="http://schemas.openxmlformats.org/officeDocument/2006/customXml" ds:itemID="{808FC2B3-AF2B-4C82-9142-8E5003BBA9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89865b-5e59-414f-9fcc-c21b058460e3"/>
    <ds:schemaRef ds:uri="c30133e2-1539-4610-bd5a-315007332f2c"/>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A4447E4-B58D-4391-AB79-CA88C75F62EE}">
  <ds:schemaRefs>
    <ds:schemaRef ds:uri="http://schemas.openxmlformats.org/package/2006/metadata/core-properties"/>
    <ds:schemaRef ds:uri="http://schemas.microsoft.com/office/2006/metadata/properties"/>
    <ds:schemaRef ds:uri="http://www.w3.org/XML/1998/namespace"/>
    <ds:schemaRef ds:uri="http://purl.org/dc/terms/"/>
    <ds:schemaRef ds:uri="http://schemas.microsoft.com/office/infopath/2007/PartnerControls"/>
    <ds:schemaRef ds:uri="http://purl.org/dc/dcmitype/"/>
    <ds:schemaRef ds:uri="http://schemas.microsoft.com/office/2006/documentManagement/types"/>
    <ds:schemaRef ds:uri="c30133e2-1539-4610-bd5a-315007332f2c"/>
    <ds:schemaRef ds:uri="2c89865b-5e59-414f-9fcc-c21b058460e3"/>
    <ds:schemaRef ds:uri="http://purl.org/dc/elements/1.1/"/>
    <ds:schemaRef ds:uri="http://schemas.microsoft.com/sharepoint/v4"/>
  </ds:schemaRefs>
</ds:datastoreItem>
</file>

<file path=customXml/itemProps4.xml><?xml version="1.0" encoding="utf-8"?>
<ds:datastoreItem xmlns:ds="http://schemas.openxmlformats.org/officeDocument/2006/customXml" ds:itemID="{2C448E91-27DD-47AE-A98D-D25508F1C27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147</TotalTime>
  <Words>133</Words>
  <Application>Microsoft Office PowerPoint</Application>
  <PresentationFormat>On-screen Show (4:3)</PresentationFormat>
  <Paragraphs>17</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Galina Ivakina</dc:creator>
  <cp:lastModifiedBy>Michelle Morris</cp:lastModifiedBy>
  <cp:revision>20</cp:revision>
  <dcterms:created xsi:type="dcterms:W3CDTF">2022-06-14T17:19:00Z</dcterms:created>
  <dcterms:modified xsi:type="dcterms:W3CDTF">2024-11-29T13:12:04Z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0x01010019A9D652D86F994481216BCF694F4025</vt:lpwstr>
  </property>
  <property fmtid="{D5CDD505-2E9C-101B-9397-08002B2CF9AE}" pid="3" name="_dlc_DocIdItemGuid">
    <vt:lpwstr>42bc2913-abda-43bf-b5fd-1653b5a39fd3</vt:lpwstr>
  </property>
  <property fmtid="{D5CDD505-2E9C-101B-9397-08002B2CF9AE}" pid="4" name="MediaServiceImageTags">
    <vt:lpwstr/>
  </property>
  <property fmtid="{D5CDD505-2E9C-101B-9397-08002B2CF9AE}" pid="5" name="Order">
    <vt:r8>68364900</vt:r8>
  </property>
  <property fmtid="{D5CDD505-2E9C-101B-9397-08002B2CF9AE}" pid="6" name="URL">
    <vt:lpwstr/>
  </property>
  <property fmtid="{D5CDD505-2E9C-101B-9397-08002B2CF9AE}" pid="7" name="xd_Signature">
    <vt:bool>false</vt:bool>
  </property>
  <property fmtid="{D5CDD505-2E9C-101B-9397-08002B2CF9AE}" pid="8" name="xd_ProgID">
    <vt:lpwstr/>
  </property>
  <property fmtid="{D5CDD505-2E9C-101B-9397-08002B2CF9AE}" pid="9" name="DocumentSetDescription">
    <vt:lpwstr/>
  </property>
  <property fmtid="{D5CDD505-2E9C-101B-9397-08002B2CF9AE}" pid="10" name="ComplianceAssetId">
    <vt:lpwstr/>
  </property>
  <property fmtid="{D5CDD505-2E9C-101B-9397-08002B2CF9AE}" pid="11" name="TemplateUrl">
    <vt:lpwstr/>
  </property>
  <property fmtid="{D5CDD505-2E9C-101B-9397-08002B2CF9AE}" pid="12" name="_ExtendedDescription">
    <vt:lpwstr/>
  </property>
  <property fmtid="{D5CDD505-2E9C-101B-9397-08002B2CF9AE}" pid="13" name="TriggerFlowInfo">
    <vt:lpwstr/>
  </property>
</Properties>
</file>