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56"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A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D47189-8551-4289-9DF6-940B21504396}" v="3" dt="2024-11-25T14:30:14.9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p:restoredTop sz="96327"/>
  </p:normalViewPr>
  <p:slideViewPr>
    <p:cSldViewPr snapToGrid="0" snapToObjects="1">
      <p:cViewPr varScale="1">
        <p:scale>
          <a:sx n="108" d="100"/>
          <a:sy n="108" d="100"/>
        </p:scale>
        <p:origin x="168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microsoft.com/office/2016/11/relationships/changesInfo" Target="changesInfos/changesInfo1.xml"/><Relationship Id="rId5" Type="http://schemas.openxmlformats.org/officeDocument/2006/relationships/slideMaster" Target="slideMasters/slideMaster1.xml"/><Relationship Id="rId1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Morris" userId="1f768925-88ef-406b-b18a-053158c2190c" providerId="ADAL" clId="{3077E48A-9194-4C54-84A0-51F20DE97989}"/>
    <pc:docChg chg="modSld">
      <pc:chgData name="Michelle Morris" userId="1f768925-88ef-406b-b18a-053158c2190c" providerId="ADAL" clId="{3077E48A-9194-4C54-84A0-51F20DE97989}" dt="2024-11-26T12:45:13.035" v="8" actId="1076"/>
      <pc:docMkLst>
        <pc:docMk/>
      </pc:docMkLst>
      <pc:sldChg chg="modSp mod">
        <pc:chgData name="Michelle Morris" userId="1f768925-88ef-406b-b18a-053158c2190c" providerId="ADAL" clId="{3077E48A-9194-4C54-84A0-51F20DE97989}" dt="2024-11-26T12:45:13.035" v="8" actId="1076"/>
        <pc:sldMkLst>
          <pc:docMk/>
          <pc:sldMk cId="655536423" sldId="256"/>
        </pc:sldMkLst>
        <pc:spChg chg="mod">
          <ac:chgData name="Michelle Morris" userId="1f768925-88ef-406b-b18a-053158c2190c" providerId="ADAL" clId="{3077E48A-9194-4C54-84A0-51F20DE97989}" dt="2024-11-26T12:45:10.075" v="7" actId="1076"/>
          <ac:spMkLst>
            <pc:docMk/>
            <pc:sldMk cId="655536423" sldId="256"/>
            <ac:spMk id="67" creationId="{13897500-584B-C738-BD4D-4E16A9E1AF98}"/>
          </ac:spMkLst>
        </pc:spChg>
        <pc:spChg chg="mod">
          <ac:chgData name="Michelle Morris" userId="1f768925-88ef-406b-b18a-053158c2190c" providerId="ADAL" clId="{3077E48A-9194-4C54-84A0-51F20DE97989}" dt="2024-11-26T12:44:57.458" v="2" actId="1076"/>
          <ac:spMkLst>
            <pc:docMk/>
            <pc:sldMk cId="655536423" sldId="256"/>
            <ac:spMk id="79" creationId="{59F3759D-250B-1CE5-801C-4FC217DB0A7D}"/>
          </ac:spMkLst>
        </pc:spChg>
        <pc:spChg chg="mod">
          <ac:chgData name="Michelle Morris" userId="1f768925-88ef-406b-b18a-053158c2190c" providerId="ADAL" clId="{3077E48A-9194-4C54-84A0-51F20DE97989}" dt="2024-11-26T12:45:00.530" v="3" actId="1076"/>
          <ac:spMkLst>
            <pc:docMk/>
            <pc:sldMk cId="655536423" sldId="256"/>
            <ac:spMk id="80" creationId="{773F4FE3-AD74-409F-DFD4-DC1AD21317F2}"/>
          </ac:spMkLst>
        </pc:spChg>
        <pc:spChg chg="mod">
          <ac:chgData name="Michelle Morris" userId="1f768925-88ef-406b-b18a-053158c2190c" providerId="ADAL" clId="{3077E48A-9194-4C54-84A0-51F20DE97989}" dt="2024-11-26T12:45:13.035" v="8" actId="1076"/>
          <ac:spMkLst>
            <pc:docMk/>
            <pc:sldMk cId="655536423" sldId="256"/>
            <ac:spMk id="84" creationId="{B1C8BFFB-0B0D-401A-08CF-1329D07E2A89}"/>
          </ac:spMkLst>
        </pc:spChg>
      </pc:sldChg>
    </pc:docChg>
  </pc:docChgLst>
  <pc:docChgLst>
    <pc:chgData name="Michelle Morris" userId="1f768925-88ef-406b-b18a-053158c2190c" providerId="ADAL" clId="{FFD47189-8551-4289-9DF6-940B21504396}"/>
    <pc:docChg chg="custSel modSld">
      <pc:chgData name="Michelle Morris" userId="1f768925-88ef-406b-b18a-053158c2190c" providerId="ADAL" clId="{FFD47189-8551-4289-9DF6-940B21504396}" dt="2024-11-25T14:31:30.468" v="276" actId="1076"/>
      <pc:docMkLst>
        <pc:docMk/>
      </pc:docMkLst>
      <pc:sldChg chg="addSp delSp modSp mod">
        <pc:chgData name="Michelle Morris" userId="1f768925-88ef-406b-b18a-053158c2190c" providerId="ADAL" clId="{FFD47189-8551-4289-9DF6-940B21504396}" dt="2024-11-25T14:31:30.468" v="276" actId="1076"/>
        <pc:sldMkLst>
          <pc:docMk/>
          <pc:sldMk cId="655536423" sldId="256"/>
        </pc:sldMkLst>
        <pc:spChg chg="add mod">
          <ac:chgData name="Michelle Morris" userId="1f768925-88ef-406b-b18a-053158c2190c" providerId="ADAL" clId="{FFD47189-8551-4289-9DF6-940B21504396}" dt="2024-11-25T14:29:45.701" v="242" actId="113"/>
          <ac:spMkLst>
            <pc:docMk/>
            <pc:sldMk cId="655536423" sldId="256"/>
            <ac:spMk id="2" creationId="{3A041D53-F120-D85D-8A2A-7A018EDE9F9D}"/>
          </ac:spMkLst>
        </pc:spChg>
        <pc:spChg chg="add del mod">
          <ac:chgData name="Michelle Morris" userId="1f768925-88ef-406b-b18a-053158c2190c" providerId="ADAL" clId="{FFD47189-8551-4289-9DF6-940B21504396}" dt="2024-11-25T14:30:11.724" v="249" actId="478"/>
          <ac:spMkLst>
            <pc:docMk/>
            <pc:sldMk cId="655536423" sldId="256"/>
            <ac:spMk id="3" creationId="{3534A2AB-147E-4A6F-633B-06C9D9569CB0}"/>
          </ac:spMkLst>
        </pc:spChg>
        <pc:spChg chg="add mod">
          <ac:chgData name="Michelle Morris" userId="1f768925-88ef-406b-b18a-053158c2190c" providerId="ADAL" clId="{FFD47189-8551-4289-9DF6-940B21504396}" dt="2024-11-25T14:30:50.164" v="271" actId="20577"/>
          <ac:spMkLst>
            <pc:docMk/>
            <pc:sldMk cId="655536423" sldId="256"/>
            <ac:spMk id="4" creationId="{362B03EF-8DFF-8AAE-ECAE-89A597939C93}"/>
          </ac:spMkLst>
        </pc:spChg>
        <pc:spChg chg="mod">
          <ac:chgData name="Michelle Morris" userId="1f768925-88ef-406b-b18a-053158c2190c" providerId="ADAL" clId="{FFD47189-8551-4289-9DF6-940B21504396}" dt="2024-11-25T14:27:22.451" v="170" actId="1076"/>
          <ac:spMkLst>
            <pc:docMk/>
            <pc:sldMk cId="655536423" sldId="256"/>
            <ac:spMk id="54" creationId="{3039501B-FF63-0607-BBF0-CCB158F7AB9C}"/>
          </ac:spMkLst>
        </pc:spChg>
        <pc:spChg chg="mod">
          <ac:chgData name="Michelle Morris" userId="1f768925-88ef-406b-b18a-053158c2190c" providerId="ADAL" clId="{FFD47189-8551-4289-9DF6-940B21504396}" dt="2024-11-25T14:27:33.131" v="173" actId="1076"/>
          <ac:spMkLst>
            <pc:docMk/>
            <pc:sldMk cId="655536423" sldId="256"/>
            <ac:spMk id="55" creationId="{06127AEC-D083-CB7D-56CC-D833E672BED8}"/>
          </ac:spMkLst>
        </pc:spChg>
        <pc:spChg chg="mod">
          <ac:chgData name="Michelle Morris" userId="1f768925-88ef-406b-b18a-053158c2190c" providerId="ADAL" clId="{FFD47189-8551-4289-9DF6-940B21504396}" dt="2024-11-25T14:31:23.013" v="275" actId="14100"/>
          <ac:spMkLst>
            <pc:docMk/>
            <pc:sldMk cId="655536423" sldId="256"/>
            <ac:spMk id="56" creationId="{E0C6CAC3-3074-4DBC-2514-A131A011EB56}"/>
          </ac:spMkLst>
        </pc:spChg>
        <pc:spChg chg="mod">
          <ac:chgData name="Michelle Morris" userId="1f768925-88ef-406b-b18a-053158c2190c" providerId="ADAL" clId="{FFD47189-8551-4289-9DF6-940B21504396}" dt="2024-11-25T14:20:54.830" v="67" actId="255"/>
          <ac:spMkLst>
            <pc:docMk/>
            <pc:sldMk cId="655536423" sldId="256"/>
            <ac:spMk id="58" creationId="{534EB9CA-CEDA-3E81-079C-47561BAA4C98}"/>
          </ac:spMkLst>
        </pc:spChg>
        <pc:spChg chg="mod">
          <ac:chgData name="Michelle Morris" userId="1f768925-88ef-406b-b18a-053158c2190c" providerId="ADAL" clId="{FFD47189-8551-4289-9DF6-940B21504396}" dt="2024-11-25T14:27:25.522" v="171" actId="1076"/>
          <ac:spMkLst>
            <pc:docMk/>
            <pc:sldMk cId="655536423" sldId="256"/>
            <ac:spMk id="59" creationId="{633710D5-16EE-E9DE-EC93-AAE159ED8A70}"/>
          </ac:spMkLst>
        </pc:spChg>
        <pc:spChg chg="del mod">
          <ac:chgData name="Michelle Morris" userId="1f768925-88ef-406b-b18a-053158c2190c" providerId="ADAL" clId="{FFD47189-8551-4289-9DF6-940B21504396}" dt="2024-11-25T14:17:38.532" v="25"/>
          <ac:spMkLst>
            <pc:docMk/>
            <pc:sldMk cId="655536423" sldId="256"/>
            <ac:spMk id="60" creationId="{7C9DE67D-2C73-EF42-784C-4468FEB0DDD0}"/>
          </ac:spMkLst>
        </pc:spChg>
        <pc:spChg chg="mod">
          <ac:chgData name="Michelle Morris" userId="1f768925-88ef-406b-b18a-053158c2190c" providerId="ADAL" clId="{FFD47189-8551-4289-9DF6-940B21504396}" dt="2024-11-25T14:31:19.869" v="274" actId="14100"/>
          <ac:spMkLst>
            <pc:docMk/>
            <pc:sldMk cId="655536423" sldId="256"/>
            <ac:spMk id="61" creationId="{4AC2EFE7-8892-2996-BB71-A5F1BAA28573}"/>
          </ac:spMkLst>
        </pc:spChg>
        <pc:spChg chg="mod">
          <ac:chgData name="Michelle Morris" userId="1f768925-88ef-406b-b18a-053158c2190c" providerId="ADAL" clId="{FFD47189-8551-4289-9DF6-940B21504396}" dt="2024-11-25T14:31:01.940" v="272" actId="1076"/>
          <ac:spMkLst>
            <pc:docMk/>
            <pc:sldMk cId="655536423" sldId="256"/>
            <ac:spMk id="64" creationId="{12821793-FE33-2443-78AD-50607090553A}"/>
          </ac:spMkLst>
        </pc:spChg>
        <pc:spChg chg="mod">
          <ac:chgData name="Michelle Morris" userId="1f768925-88ef-406b-b18a-053158c2190c" providerId="ADAL" clId="{FFD47189-8551-4289-9DF6-940B21504396}" dt="2024-11-25T14:25:13.097" v="133" actId="1076"/>
          <ac:spMkLst>
            <pc:docMk/>
            <pc:sldMk cId="655536423" sldId="256"/>
            <ac:spMk id="65" creationId="{492724C5-750E-ADCD-0397-BF45D5527AE8}"/>
          </ac:spMkLst>
        </pc:spChg>
        <pc:spChg chg="mod">
          <ac:chgData name="Michelle Morris" userId="1f768925-88ef-406b-b18a-053158c2190c" providerId="ADAL" clId="{FFD47189-8551-4289-9DF6-940B21504396}" dt="2024-11-25T14:26:29.402" v="160" actId="1076"/>
          <ac:spMkLst>
            <pc:docMk/>
            <pc:sldMk cId="655536423" sldId="256"/>
            <ac:spMk id="66" creationId="{DC1DAC3F-8C67-72BD-5D22-2FD41EB9A6B1}"/>
          </ac:spMkLst>
        </pc:spChg>
        <pc:spChg chg="mod">
          <ac:chgData name="Michelle Morris" userId="1f768925-88ef-406b-b18a-053158c2190c" providerId="ADAL" clId="{FFD47189-8551-4289-9DF6-940B21504396}" dt="2024-11-25T14:31:30.468" v="276" actId="1076"/>
          <ac:spMkLst>
            <pc:docMk/>
            <pc:sldMk cId="655536423" sldId="256"/>
            <ac:spMk id="67" creationId="{13897500-584B-C738-BD4D-4E16A9E1AF98}"/>
          </ac:spMkLst>
        </pc:spChg>
        <pc:spChg chg="del">
          <ac:chgData name="Michelle Morris" userId="1f768925-88ef-406b-b18a-053158c2190c" providerId="ADAL" clId="{FFD47189-8551-4289-9DF6-940B21504396}" dt="2024-11-25T14:17:38.531" v="23" actId="478"/>
          <ac:spMkLst>
            <pc:docMk/>
            <pc:sldMk cId="655536423" sldId="256"/>
            <ac:spMk id="68" creationId="{CF92C47C-1967-B52C-C6E5-1D1616A3D8B3}"/>
          </ac:spMkLst>
        </pc:spChg>
        <pc:spChg chg="del">
          <ac:chgData name="Michelle Morris" userId="1f768925-88ef-406b-b18a-053158c2190c" providerId="ADAL" clId="{FFD47189-8551-4289-9DF6-940B21504396}" dt="2024-11-25T14:25:05.185" v="131" actId="478"/>
          <ac:spMkLst>
            <pc:docMk/>
            <pc:sldMk cId="655536423" sldId="256"/>
            <ac:spMk id="69" creationId="{4968F651-5C9A-0ADD-2F01-10F7959606D0}"/>
          </ac:spMkLst>
        </pc:spChg>
        <pc:spChg chg="del mod">
          <ac:chgData name="Michelle Morris" userId="1f768925-88ef-406b-b18a-053158c2190c" providerId="ADAL" clId="{FFD47189-8551-4289-9DF6-940B21504396}" dt="2024-11-25T14:21:21.391" v="69" actId="478"/>
          <ac:spMkLst>
            <pc:docMk/>
            <pc:sldMk cId="655536423" sldId="256"/>
            <ac:spMk id="72" creationId="{8EB2437F-1E17-DA7C-C82E-AEA5ED1E8AA2}"/>
          </ac:spMkLst>
        </pc:spChg>
        <pc:spChg chg="mod">
          <ac:chgData name="Michelle Morris" userId="1f768925-88ef-406b-b18a-053158c2190c" providerId="ADAL" clId="{FFD47189-8551-4289-9DF6-940B21504396}" dt="2024-11-25T14:23:24.128" v="118" actId="1076"/>
          <ac:spMkLst>
            <pc:docMk/>
            <pc:sldMk cId="655536423" sldId="256"/>
            <ac:spMk id="79" creationId="{59F3759D-250B-1CE5-801C-4FC217DB0A7D}"/>
          </ac:spMkLst>
        </pc:spChg>
        <pc:spChg chg="mod">
          <ac:chgData name="Michelle Morris" userId="1f768925-88ef-406b-b18a-053158c2190c" providerId="ADAL" clId="{FFD47189-8551-4289-9DF6-940B21504396}" dt="2024-11-25T14:24:10.768" v="122" actId="1076"/>
          <ac:spMkLst>
            <pc:docMk/>
            <pc:sldMk cId="655536423" sldId="256"/>
            <ac:spMk id="80" creationId="{773F4FE3-AD74-409F-DFD4-DC1AD21317F2}"/>
          </ac:spMkLst>
        </pc:spChg>
        <pc:spChg chg="mod">
          <ac:chgData name="Michelle Morris" userId="1f768925-88ef-406b-b18a-053158c2190c" providerId="ADAL" clId="{FFD47189-8551-4289-9DF6-940B21504396}" dt="2024-11-25T14:26:32.706" v="161" actId="1076"/>
          <ac:spMkLst>
            <pc:docMk/>
            <pc:sldMk cId="655536423" sldId="256"/>
            <ac:spMk id="81" creationId="{A8970E64-61C9-0D8E-E20C-A22844684D39}"/>
          </ac:spMkLst>
        </pc:spChg>
        <pc:spChg chg="del">
          <ac:chgData name="Michelle Morris" userId="1f768925-88ef-406b-b18a-053158c2190c" providerId="ADAL" clId="{FFD47189-8551-4289-9DF6-940B21504396}" dt="2024-11-25T14:17:52.035" v="29" actId="478"/>
          <ac:spMkLst>
            <pc:docMk/>
            <pc:sldMk cId="655536423" sldId="256"/>
            <ac:spMk id="82" creationId="{D70E8F99-3CE7-56CC-CC72-B8C58D0E3D01}"/>
          </ac:spMkLst>
        </pc:spChg>
        <pc:spChg chg="del mod">
          <ac:chgData name="Michelle Morris" userId="1f768925-88ef-406b-b18a-053158c2190c" providerId="ADAL" clId="{FFD47189-8551-4289-9DF6-940B21504396}" dt="2024-11-25T14:25:08.170" v="132" actId="478"/>
          <ac:spMkLst>
            <pc:docMk/>
            <pc:sldMk cId="655536423" sldId="256"/>
            <ac:spMk id="83" creationId="{CDE78DAF-22D8-7D8A-2F11-087B25CCB245}"/>
          </ac:spMkLst>
        </pc:spChg>
        <pc:spChg chg="mod">
          <ac:chgData name="Michelle Morris" userId="1f768925-88ef-406b-b18a-053158c2190c" providerId="ADAL" clId="{FFD47189-8551-4289-9DF6-940B21504396}" dt="2024-11-25T14:23:35.024" v="121" actId="1076"/>
          <ac:spMkLst>
            <pc:docMk/>
            <pc:sldMk cId="655536423" sldId="256"/>
            <ac:spMk id="84" creationId="{B1C8BFFB-0B0D-401A-08CF-1329D07E2A89}"/>
          </ac:spMkLst>
        </pc:spChg>
        <pc:spChg chg="mod">
          <ac:chgData name="Michelle Morris" userId="1f768925-88ef-406b-b18a-053158c2190c" providerId="ADAL" clId="{FFD47189-8551-4289-9DF6-940B21504396}" dt="2024-11-25T14:25:17.210" v="134" actId="1076"/>
          <ac:spMkLst>
            <pc:docMk/>
            <pc:sldMk cId="655536423" sldId="256"/>
            <ac:spMk id="87" creationId="{CE2EE4F5-19F4-58DB-4E46-AD1415F2DD3D}"/>
          </ac:spMkLst>
        </pc:spChg>
        <pc:spChg chg="mod">
          <ac:chgData name="Michelle Morris" userId="1f768925-88ef-406b-b18a-053158c2190c" providerId="ADAL" clId="{FFD47189-8551-4289-9DF6-940B21504396}" dt="2024-11-25T14:26:22.506" v="158" actId="1076"/>
          <ac:spMkLst>
            <pc:docMk/>
            <pc:sldMk cId="655536423" sldId="256"/>
            <ac:spMk id="89" creationId="{DB8BED55-4F87-2339-F221-F171303387EE}"/>
          </ac:spMkLst>
        </pc:spChg>
        <pc:spChg chg="mod">
          <ac:chgData name="Michelle Morris" userId="1f768925-88ef-406b-b18a-053158c2190c" providerId="ADAL" clId="{FFD47189-8551-4289-9DF6-940B21504396}" dt="2024-11-25T14:26:44.554" v="165" actId="1076"/>
          <ac:spMkLst>
            <pc:docMk/>
            <pc:sldMk cId="655536423" sldId="256"/>
            <ac:spMk id="90" creationId="{27A51CAD-E30D-9AF7-5455-8DBF904AC444}"/>
          </ac:spMkLst>
        </pc:spChg>
        <pc:spChg chg="mod">
          <ac:chgData name="Michelle Morris" userId="1f768925-88ef-406b-b18a-053158c2190c" providerId="ADAL" clId="{FFD47189-8551-4289-9DF6-940B21504396}" dt="2024-11-25T14:25:37.617" v="138" actId="1076"/>
          <ac:spMkLst>
            <pc:docMk/>
            <pc:sldMk cId="655536423" sldId="256"/>
            <ac:spMk id="93" creationId="{542B086B-05E0-D9EF-F9BF-A46469E3F1BE}"/>
          </ac:spMkLst>
        </pc:spChg>
        <pc:spChg chg="mod">
          <ac:chgData name="Michelle Morris" userId="1f768925-88ef-406b-b18a-053158c2190c" providerId="ADAL" clId="{FFD47189-8551-4289-9DF6-940B21504396}" dt="2024-11-25T14:26:52.554" v="167" actId="1076"/>
          <ac:spMkLst>
            <pc:docMk/>
            <pc:sldMk cId="655536423" sldId="256"/>
            <ac:spMk id="94" creationId="{9C8F25E0-03A9-D04D-10E9-91BE3D0C655B}"/>
          </ac:spMkLst>
        </pc:spChg>
        <pc:spChg chg="mod">
          <ac:chgData name="Michelle Morris" userId="1f768925-88ef-406b-b18a-053158c2190c" providerId="ADAL" clId="{FFD47189-8551-4289-9DF6-940B21504396}" dt="2024-11-25T14:27:36.642" v="174" actId="1076"/>
          <ac:spMkLst>
            <pc:docMk/>
            <pc:sldMk cId="655536423" sldId="256"/>
            <ac:spMk id="100" creationId="{F533C8FB-50C2-A942-65CD-6C154E3BCBE3}"/>
          </ac:spMkLst>
        </pc:spChg>
        <pc:spChg chg="mod">
          <ac:chgData name="Michelle Morris" userId="1f768925-88ef-406b-b18a-053158c2190c" providerId="ADAL" clId="{FFD47189-8551-4289-9DF6-940B21504396}" dt="2024-11-25T14:25:32.097" v="137" actId="1076"/>
          <ac:spMkLst>
            <pc:docMk/>
            <pc:sldMk cId="655536423" sldId="256"/>
            <ac:spMk id="107" creationId="{1391577F-14DF-B321-2FA0-5AD193FE1F4F}"/>
          </ac:spMkLst>
        </pc:spChg>
        <pc:spChg chg="mod">
          <ac:chgData name="Michelle Morris" userId="1f768925-88ef-406b-b18a-053158c2190c" providerId="ADAL" clId="{FFD47189-8551-4289-9DF6-940B21504396}" dt="2024-11-25T14:26:25.242" v="159" actId="1076"/>
          <ac:spMkLst>
            <pc:docMk/>
            <pc:sldMk cId="655536423" sldId="256"/>
            <ac:spMk id="108" creationId="{06589C0E-294D-8B78-7712-CD35A22CF2A9}"/>
          </ac:spMkLst>
        </pc:spChg>
        <pc:spChg chg="mod">
          <ac:chgData name="Michelle Morris" userId="1f768925-88ef-406b-b18a-053158c2190c" providerId="ADAL" clId="{FFD47189-8551-4289-9DF6-940B21504396}" dt="2024-11-25T14:26:41.587" v="164" actId="1076"/>
          <ac:spMkLst>
            <pc:docMk/>
            <pc:sldMk cId="655536423" sldId="256"/>
            <ac:spMk id="109" creationId="{A5DF0239-C6F9-CD21-9E9A-E99B43316CAD}"/>
          </ac:spMkLst>
        </pc:spChg>
        <pc:spChg chg="mod">
          <ac:chgData name="Michelle Morris" userId="1f768925-88ef-406b-b18a-053158c2190c" providerId="ADAL" clId="{FFD47189-8551-4289-9DF6-940B21504396}" dt="2024-11-25T14:26:48.058" v="166" actId="1076"/>
          <ac:spMkLst>
            <pc:docMk/>
            <pc:sldMk cId="655536423" sldId="256"/>
            <ac:spMk id="110" creationId="{75C8E920-20F1-7D61-2F39-C54C38BFA542}"/>
          </ac:spMkLst>
        </pc:spChg>
        <pc:picChg chg="mod">
          <ac:chgData name="Michelle Morris" userId="1f768925-88ef-406b-b18a-053158c2190c" providerId="ADAL" clId="{FFD47189-8551-4289-9DF6-940B21504396}" dt="2024-11-25T14:28:32.547" v="229" actId="1076"/>
          <ac:picMkLst>
            <pc:docMk/>
            <pc:sldMk cId="655536423" sldId="256"/>
            <ac:picMk id="105" creationId="{435AB2B1-BC98-CE57-B3BC-0DE3460DF159}"/>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4T17:42:56.836"/>
    </inkml:context>
    <inkml:brush xml:id="br0">
      <inkml:brushProperty name="width" value="0.08571" units="cm"/>
      <inkml:brushProperty name="height" value="0.08571" units="cm"/>
    </inkml:brush>
  </inkml:definitions>
  <inkml:trace contextRef="#ctx0" brushRef="#br0">0 0 13835,'0'0'0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794400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35788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09233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6A1979A-5F8C-DB4D-A3B8-D78A65EFA3F7}" type="datetimeFigureOut">
              <a:rPr lang="en-RU" smtClean="0"/>
              <a:t>11/26/2024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41256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6A1979A-5F8C-DB4D-A3B8-D78A65EFA3F7}" type="datetimeFigureOut">
              <a:rPr lang="en-RU" smtClean="0"/>
              <a:t>11/26/2024</a:t>
            </a:fld>
            <a:endParaRPr lang="en-RU"/>
          </a:p>
        </p:txBody>
      </p:sp>
      <p:sp>
        <p:nvSpPr>
          <p:cNvPr id="8" name="Footer Placeholder 7"/>
          <p:cNvSpPr>
            <a:spLocks noGrp="1"/>
          </p:cNvSpPr>
          <p:nvPr>
            <p:ph type="ftr" sz="quarter" idx="11"/>
          </p:nvPr>
        </p:nvSpPr>
        <p:spPr/>
        <p:txBody>
          <a:bodyPr/>
          <a:lstStyle/>
          <a:p>
            <a:endParaRPr lang="en-RU"/>
          </a:p>
        </p:txBody>
      </p:sp>
      <p:sp>
        <p:nvSpPr>
          <p:cNvPr id="9" name="Slide Number Placeholder 8"/>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745150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6A1979A-5F8C-DB4D-A3B8-D78A65EFA3F7}" type="datetimeFigureOut">
              <a:rPr lang="en-RU" smtClean="0"/>
              <a:t>11/26/2024</a:t>
            </a:fld>
            <a:endParaRPr lang="en-RU"/>
          </a:p>
        </p:txBody>
      </p:sp>
      <p:sp>
        <p:nvSpPr>
          <p:cNvPr id="4" name="Footer Placeholder 3"/>
          <p:cNvSpPr>
            <a:spLocks noGrp="1"/>
          </p:cNvSpPr>
          <p:nvPr>
            <p:ph type="ftr" sz="quarter" idx="11"/>
          </p:nvPr>
        </p:nvSpPr>
        <p:spPr/>
        <p:txBody>
          <a:bodyPr/>
          <a:lstStyle/>
          <a:p>
            <a:endParaRPr lang="en-RU"/>
          </a:p>
        </p:txBody>
      </p:sp>
      <p:sp>
        <p:nvSpPr>
          <p:cNvPr id="5" name="Slide Number Placeholder 4"/>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2781546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1979A-5F8C-DB4D-A3B8-D78A65EFA3F7}" type="datetimeFigureOut">
              <a:rPr lang="en-RU" smtClean="0"/>
              <a:t>11/26/2024</a:t>
            </a:fld>
            <a:endParaRPr lang="en-RU"/>
          </a:p>
        </p:txBody>
      </p:sp>
      <p:sp>
        <p:nvSpPr>
          <p:cNvPr id="3" name="Footer Placeholder 2"/>
          <p:cNvSpPr>
            <a:spLocks noGrp="1"/>
          </p:cNvSpPr>
          <p:nvPr>
            <p:ph type="ftr" sz="quarter" idx="11"/>
          </p:nvPr>
        </p:nvSpPr>
        <p:spPr/>
        <p:txBody>
          <a:bodyPr/>
          <a:lstStyle/>
          <a:p>
            <a:endParaRPr lang="en-RU"/>
          </a:p>
        </p:txBody>
      </p:sp>
      <p:sp>
        <p:nvSpPr>
          <p:cNvPr id="4" name="Slide Number Placeholder 3"/>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9307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11/26/2024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90238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11/26/2024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61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6315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64185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1979A-5F8C-DB4D-A3B8-D78A65EFA3F7}" type="datetimeFigureOut">
              <a:rPr lang="en-RU" smtClean="0"/>
              <a:t>11/26/2024</a:t>
            </a:fld>
            <a:endParaRPr lang="en-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4E1AA0-B9FB-2840-8420-ED9707EA52E3}" type="slidenum">
              <a:rPr lang="en-RU" smtClean="0"/>
              <a:t>‹#›</a:t>
            </a:fld>
            <a:endParaRPr lang="en-RU"/>
          </a:p>
        </p:txBody>
      </p:sp>
    </p:spTree>
    <p:extLst>
      <p:ext uri="{BB962C8B-B14F-4D97-AF65-F5344CB8AC3E}">
        <p14:creationId xmlns:p14="http://schemas.microsoft.com/office/powerpoint/2010/main" val="831535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customXml" Target="../ink/ink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104">
            <a:extLst>
              <a:ext uri="{FF2B5EF4-FFF2-40B4-BE49-F238E27FC236}">
                <a16:creationId xmlns:a16="http://schemas.microsoft.com/office/drawing/2014/main" id="{435AB2B1-BC98-CE57-B3BC-0DE3460DF159}"/>
              </a:ext>
            </a:extLst>
          </p:cNvPr>
          <p:cNvPicPr>
            <a:picLocks noChangeAspect="1"/>
          </p:cNvPicPr>
          <p:nvPr/>
        </p:nvPicPr>
        <p:blipFill rotWithShape="1">
          <a:blip r:embed="rId2"/>
          <a:srcRect l="4176" r="24365"/>
          <a:stretch/>
        </p:blipFill>
        <p:spPr>
          <a:xfrm rot="21438927">
            <a:off x="-537724" y="1626950"/>
            <a:ext cx="9854500" cy="5284379"/>
          </a:xfrm>
          <a:prstGeom prst="rect">
            <a:avLst/>
          </a:prstGeom>
        </p:spPr>
      </p:pic>
      <p:sp>
        <p:nvSpPr>
          <p:cNvPr id="55" name="Rectangle 54">
            <a:extLst>
              <a:ext uri="{FF2B5EF4-FFF2-40B4-BE49-F238E27FC236}">
                <a16:creationId xmlns:a16="http://schemas.microsoft.com/office/drawing/2014/main" id="{06127AEC-D083-CB7D-56CC-D833E672BED8}"/>
              </a:ext>
            </a:extLst>
          </p:cNvPr>
          <p:cNvSpPr/>
          <p:nvPr/>
        </p:nvSpPr>
        <p:spPr>
          <a:xfrm flipV="1">
            <a:off x="4046253" y="3935483"/>
            <a:ext cx="5144752" cy="1365197"/>
          </a:xfrm>
          <a:prstGeom prst="rect">
            <a:avLst/>
          </a:prstGeom>
          <a:solidFill>
            <a:schemeClr val="bg1"/>
          </a:solidFill>
          <a:ln w="12700">
            <a:solidFill>
              <a:srgbClr val="29543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4" name="Rectangle 53">
            <a:extLst>
              <a:ext uri="{FF2B5EF4-FFF2-40B4-BE49-F238E27FC236}">
                <a16:creationId xmlns:a16="http://schemas.microsoft.com/office/drawing/2014/main" id="{3039501B-FF63-0607-BBF0-CCB158F7AB9C}"/>
              </a:ext>
            </a:extLst>
          </p:cNvPr>
          <p:cNvSpPr/>
          <p:nvPr/>
        </p:nvSpPr>
        <p:spPr>
          <a:xfrm rot="10800000" flipV="1">
            <a:off x="6252790" y="3759268"/>
            <a:ext cx="2819266" cy="1458333"/>
          </a:xfrm>
          <a:prstGeom prst="rect">
            <a:avLst/>
          </a:prstGeom>
          <a:solidFill>
            <a:srgbClr val="29543A"/>
          </a:solidFill>
          <a:ln w="38100">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6" name="Rectangle 55">
            <a:extLst>
              <a:ext uri="{FF2B5EF4-FFF2-40B4-BE49-F238E27FC236}">
                <a16:creationId xmlns:a16="http://schemas.microsoft.com/office/drawing/2014/main" id="{E0C6CAC3-3074-4DBC-2514-A131A011EB56}"/>
              </a:ext>
            </a:extLst>
          </p:cNvPr>
          <p:cNvSpPr/>
          <p:nvPr/>
        </p:nvSpPr>
        <p:spPr>
          <a:xfrm>
            <a:off x="-329114" y="262976"/>
            <a:ext cx="9419417" cy="416579"/>
          </a:xfrm>
          <a:prstGeom prst="rect">
            <a:avLst/>
          </a:prstGeom>
          <a:noFill/>
          <a:ln w="28575">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7" name="Rectangle 56">
            <a:extLst>
              <a:ext uri="{FF2B5EF4-FFF2-40B4-BE49-F238E27FC236}">
                <a16:creationId xmlns:a16="http://schemas.microsoft.com/office/drawing/2014/main" id="{5ED36316-A6B5-31F8-89EE-631F816B04EB}"/>
              </a:ext>
            </a:extLst>
          </p:cNvPr>
          <p:cNvSpPr/>
          <p:nvPr/>
        </p:nvSpPr>
        <p:spPr>
          <a:xfrm>
            <a:off x="-350682" y="271052"/>
            <a:ext cx="6642570" cy="402364"/>
          </a:xfrm>
          <a:prstGeom prst="rect">
            <a:avLst/>
          </a:prstGeom>
          <a:solidFill>
            <a:srgbClr val="29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8" name="Rectangle 57">
            <a:extLst>
              <a:ext uri="{FF2B5EF4-FFF2-40B4-BE49-F238E27FC236}">
                <a16:creationId xmlns:a16="http://schemas.microsoft.com/office/drawing/2014/main" id="{534EB9CA-CEDA-3E81-079C-47561BAA4C98}"/>
              </a:ext>
            </a:extLst>
          </p:cNvPr>
          <p:cNvSpPr/>
          <p:nvPr/>
        </p:nvSpPr>
        <p:spPr>
          <a:xfrm>
            <a:off x="6618629" y="1563958"/>
            <a:ext cx="2260678" cy="1926233"/>
          </a:xfrm>
          <a:prstGeom prst="rect">
            <a:avLst/>
          </a:prstGeom>
        </p:spPr>
        <p:txBody>
          <a:bodyPr wrap="square">
            <a:spAutoFit/>
          </a:bodyPr>
          <a:lstStyle/>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This half term will be practical lessons only. Students will familiarise themselves with how to safely use the oven, use specialist equipment in a safe manner and prepare food areas hygienically.   </a:t>
            </a:r>
            <a:endParaRPr lang="en-RU"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9" name="Rectangle 58">
            <a:extLst>
              <a:ext uri="{FF2B5EF4-FFF2-40B4-BE49-F238E27FC236}">
                <a16:creationId xmlns:a16="http://schemas.microsoft.com/office/drawing/2014/main" id="{633710D5-16EE-E9DE-EC93-AAE159ED8A70}"/>
              </a:ext>
            </a:extLst>
          </p:cNvPr>
          <p:cNvSpPr/>
          <p:nvPr/>
        </p:nvSpPr>
        <p:spPr>
          <a:xfrm>
            <a:off x="6510017" y="3781512"/>
            <a:ext cx="2260678" cy="1446550"/>
          </a:xfrm>
          <a:prstGeom prst="rect">
            <a:avLst/>
          </a:prstGeom>
        </p:spPr>
        <p:txBody>
          <a:bodyPr wrap="square" lIns="91440" tIns="45720" rIns="91440" bIns="45720" anchor="t">
            <a:spAutoFit/>
          </a:bodyPr>
          <a:lstStyle/>
          <a:p>
            <a:r>
              <a:rPr lang="en-GB" sz="1100" b="1" dirty="0">
                <a:solidFill>
                  <a:schemeClr val="bg1"/>
                </a:solidFill>
                <a:latin typeface="Calibri"/>
                <a:cs typeface="Times New Roman"/>
              </a:rPr>
              <a:t>TUDOR HABITS AND VALUES</a:t>
            </a:r>
            <a:endParaRPr lang="en-GB" sz="1100" b="1" dirty="0">
              <a:solidFill>
                <a:schemeClr val="bg1"/>
              </a:solidFill>
              <a:latin typeface="Calibri" panose="020F0502020204030204" pitchFamily="34" charset="0"/>
              <a:cs typeface="Times New Roman" panose="02020603050405020304" pitchFamily="18" charset="0"/>
            </a:endParaRPr>
          </a:p>
          <a:p>
            <a:r>
              <a:rPr lang="en-GB" sz="1100" dirty="0">
                <a:solidFill>
                  <a:schemeClr val="bg1"/>
                </a:solidFill>
                <a:latin typeface="Calibri" panose="020F0502020204030204" pitchFamily="34" charset="0"/>
                <a:cs typeface="Times New Roman" panose="02020603050405020304" pitchFamily="18" charset="0"/>
              </a:rPr>
              <a:t> This half term will give you the opportunity to practice being open to feedback when you prepare and cook your own dish.  The teacher will issue you feedback which will help you develop your skills in the subject.  </a:t>
            </a:r>
          </a:p>
        </p:txBody>
      </p:sp>
      <p:sp>
        <p:nvSpPr>
          <p:cNvPr id="61" name="TextBox 60">
            <a:extLst>
              <a:ext uri="{FF2B5EF4-FFF2-40B4-BE49-F238E27FC236}">
                <a16:creationId xmlns:a16="http://schemas.microsoft.com/office/drawing/2014/main" id="{4AC2EFE7-8892-2996-BB71-A5F1BAA28573}"/>
              </a:ext>
            </a:extLst>
          </p:cNvPr>
          <p:cNvSpPr txBox="1"/>
          <p:nvPr/>
        </p:nvSpPr>
        <p:spPr>
          <a:xfrm>
            <a:off x="6278470" y="-3170"/>
            <a:ext cx="2865530" cy="261610"/>
          </a:xfrm>
          <a:prstGeom prst="rect">
            <a:avLst/>
          </a:prstGeom>
          <a:solidFill>
            <a:srgbClr val="29543A"/>
          </a:solidFill>
        </p:spPr>
        <p:txBody>
          <a:bodyPr wrap="square" rtlCol="0">
            <a:spAutoFit/>
          </a:bodyPr>
          <a:lstStyle/>
          <a:p>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Year 8</a:t>
            </a:r>
            <a:r>
              <a:rPr lang="ru-RU"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Autumn</a:t>
            </a:r>
            <a:r>
              <a:rPr lang="ru-RU"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Half Term 1</a:t>
            </a:r>
            <a:endParaRPr lang="en-RU" sz="1100" dirty="0">
              <a:solidFill>
                <a:schemeClr val="bg1"/>
              </a:solidFill>
            </a:endParaRPr>
          </a:p>
        </p:txBody>
      </p:sp>
      <p:pic>
        <p:nvPicPr>
          <p:cNvPr id="62" name="Picture 61">
            <a:extLst>
              <a:ext uri="{FF2B5EF4-FFF2-40B4-BE49-F238E27FC236}">
                <a16:creationId xmlns:a16="http://schemas.microsoft.com/office/drawing/2014/main" id="{EDDCB2A5-D7B3-32D7-1BD6-9CD7F6719447}"/>
              </a:ext>
            </a:extLst>
          </p:cNvPr>
          <p:cNvPicPr>
            <a:picLocks noChangeAspect="1"/>
          </p:cNvPicPr>
          <p:nvPr/>
        </p:nvPicPr>
        <p:blipFill>
          <a:blip r:embed="rId3"/>
          <a:stretch>
            <a:fillRect/>
          </a:stretch>
        </p:blipFill>
        <p:spPr>
          <a:xfrm>
            <a:off x="1107346" y="322874"/>
            <a:ext cx="3891974" cy="318211"/>
          </a:xfrm>
          <a:prstGeom prst="rect">
            <a:avLst/>
          </a:prstGeom>
        </p:spPr>
      </p:pic>
      <p:pic>
        <p:nvPicPr>
          <p:cNvPr id="63" name="Picture 62">
            <a:extLst>
              <a:ext uri="{FF2B5EF4-FFF2-40B4-BE49-F238E27FC236}">
                <a16:creationId xmlns:a16="http://schemas.microsoft.com/office/drawing/2014/main" id="{A6C77513-0573-7C22-DAB5-EB179AD09EC2}"/>
              </a:ext>
            </a:extLst>
          </p:cNvPr>
          <p:cNvPicPr>
            <a:picLocks noChangeAspect="1"/>
          </p:cNvPicPr>
          <p:nvPr/>
        </p:nvPicPr>
        <p:blipFill>
          <a:blip r:embed="rId4"/>
          <a:stretch>
            <a:fillRect/>
          </a:stretch>
        </p:blipFill>
        <p:spPr>
          <a:xfrm>
            <a:off x="282494" y="151184"/>
            <a:ext cx="724438" cy="709025"/>
          </a:xfrm>
          <a:prstGeom prst="rect">
            <a:avLst/>
          </a:prstGeom>
        </p:spPr>
      </p:pic>
      <p:sp>
        <p:nvSpPr>
          <p:cNvPr id="64" name="Rectangle 63">
            <a:extLst>
              <a:ext uri="{FF2B5EF4-FFF2-40B4-BE49-F238E27FC236}">
                <a16:creationId xmlns:a16="http://schemas.microsoft.com/office/drawing/2014/main" id="{12821793-FE33-2443-78AD-50607090553A}"/>
              </a:ext>
            </a:extLst>
          </p:cNvPr>
          <p:cNvSpPr/>
          <p:nvPr/>
        </p:nvSpPr>
        <p:spPr>
          <a:xfrm>
            <a:off x="6455258" y="265449"/>
            <a:ext cx="2635045" cy="553357"/>
          </a:xfrm>
          <a:prstGeom prst="rect">
            <a:avLst/>
          </a:prstGeom>
        </p:spPr>
        <p:txBody>
          <a:bodyPr wrap="square">
            <a:spAutoFit/>
          </a:bodyPr>
          <a:lstStyle/>
          <a:p>
            <a:pPr>
              <a:lnSpc>
                <a:spcPct val="107000"/>
              </a:lnSpc>
              <a:spcAft>
                <a:spcPts val="800"/>
              </a:spcAft>
            </a:pPr>
            <a:r>
              <a:rPr lang="en-GB" sz="2800" b="1" dirty="0">
                <a:solidFill>
                  <a:srgbClr val="29543A"/>
                </a:solidFill>
                <a:ea typeface="Calibri" panose="020F0502020204030204" pitchFamily="34" charset="0"/>
                <a:cs typeface="Times New Roman" panose="02020603050405020304" pitchFamily="18" charset="0"/>
              </a:rPr>
              <a:t>HEALTHY LIVING</a:t>
            </a:r>
          </a:p>
        </p:txBody>
      </p:sp>
      <p:sp>
        <p:nvSpPr>
          <p:cNvPr id="65" name="Oval 64">
            <a:extLst>
              <a:ext uri="{FF2B5EF4-FFF2-40B4-BE49-F238E27FC236}">
                <a16:creationId xmlns:a16="http://schemas.microsoft.com/office/drawing/2014/main" id="{492724C5-750E-ADCD-0397-BF45D5527AE8}"/>
              </a:ext>
            </a:extLst>
          </p:cNvPr>
          <p:cNvSpPr/>
          <p:nvPr/>
        </p:nvSpPr>
        <p:spPr>
          <a:xfrm>
            <a:off x="4651295" y="1356089"/>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RU" sz="1050" dirty="0"/>
          </a:p>
        </p:txBody>
      </p:sp>
      <p:sp>
        <p:nvSpPr>
          <p:cNvPr id="66" name="Oval 65">
            <a:extLst>
              <a:ext uri="{FF2B5EF4-FFF2-40B4-BE49-F238E27FC236}">
                <a16:creationId xmlns:a16="http://schemas.microsoft.com/office/drawing/2014/main" id="{DC1DAC3F-8C67-72BD-5D22-2FD41EB9A6B1}"/>
              </a:ext>
            </a:extLst>
          </p:cNvPr>
          <p:cNvSpPr/>
          <p:nvPr/>
        </p:nvSpPr>
        <p:spPr>
          <a:xfrm>
            <a:off x="728864" y="4064060"/>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67" name="Rounded Rectangle 66">
            <a:extLst>
              <a:ext uri="{FF2B5EF4-FFF2-40B4-BE49-F238E27FC236}">
                <a16:creationId xmlns:a16="http://schemas.microsoft.com/office/drawing/2014/main" id="{13897500-584B-C738-BD4D-4E16A9E1AF98}"/>
              </a:ext>
            </a:extLst>
          </p:cNvPr>
          <p:cNvSpPr/>
          <p:nvPr/>
        </p:nvSpPr>
        <p:spPr>
          <a:xfrm>
            <a:off x="2742726" y="1485990"/>
            <a:ext cx="922084" cy="721474"/>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79" name="Oval 78">
            <a:extLst>
              <a:ext uri="{FF2B5EF4-FFF2-40B4-BE49-F238E27FC236}">
                <a16:creationId xmlns:a16="http://schemas.microsoft.com/office/drawing/2014/main" id="{59F3759D-250B-1CE5-801C-4FC217DB0A7D}"/>
              </a:ext>
            </a:extLst>
          </p:cNvPr>
          <p:cNvSpPr/>
          <p:nvPr/>
        </p:nvSpPr>
        <p:spPr>
          <a:xfrm>
            <a:off x="450352" y="1302622"/>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80" name="Oval 4">
            <a:extLst>
              <a:ext uri="{FF2B5EF4-FFF2-40B4-BE49-F238E27FC236}">
                <a16:creationId xmlns:a16="http://schemas.microsoft.com/office/drawing/2014/main" id="{773F4FE3-AD74-409F-DFD4-DC1AD21317F2}"/>
              </a:ext>
            </a:extLst>
          </p:cNvPr>
          <p:cNvSpPr txBox="1"/>
          <p:nvPr/>
        </p:nvSpPr>
        <p:spPr>
          <a:xfrm>
            <a:off x="395236" y="1545321"/>
            <a:ext cx="1223391" cy="711602"/>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defRPr/>
            </a:pPr>
            <a:r>
              <a:rPr lang="en-GB" sz="1400" b="1" dirty="0">
                <a:solidFill>
                  <a:schemeClr val="bg1"/>
                </a:solidFill>
                <a:latin typeface="Calibri" panose="020F0502020204030204"/>
              </a:rPr>
              <a:t>Intro &amp; Flatbread Demo</a:t>
            </a:r>
          </a:p>
        </p:txBody>
      </p:sp>
      <p:sp>
        <p:nvSpPr>
          <p:cNvPr id="81" name="Oval 4">
            <a:extLst>
              <a:ext uri="{FF2B5EF4-FFF2-40B4-BE49-F238E27FC236}">
                <a16:creationId xmlns:a16="http://schemas.microsoft.com/office/drawing/2014/main" id="{A8970E64-61C9-0D8E-E20C-A22844684D39}"/>
              </a:ext>
            </a:extLst>
          </p:cNvPr>
          <p:cNvSpPr txBox="1"/>
          <p:nvPr/>
        </p:nvSpPr>
        <p:spPr>
          <a:xfrm>
            <a:off x="802754" y="4327667"/>
            <a:ext cx="1013722" cy="532779"/>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Rock Cakes</a:t>
            </a:r>
          </a:p>
        </p:txBody>
      </p:sp>
      <p:sp>
        <p:nvSpPr>
          <p:cNvPr id="87" name="Oval 4">
            <a:extLst>
              <a:ext uri="{FF2B5EF4-FFF2-40B4-BE49-F238E27FC236}">
                <a16:creationId xmlns:a16="http://schemas.microsoft.com/office/drawing/2014/main" id="{CE2EE4F5-19F4-58DB-4E46-AD1415F2DD3D}"/>
              </a:ext>
            </a:extLst>
          </p:cNvPr>
          <p:cNvSpPr txBox="1"/>
          <p:nvPr/>
        </p:nvSpPr>
        <p:spPr>
          <a:xfrm>
            <a:off x="4724280" y="1519971"/>
            <a:ext cx="1068959" cy="786795"/>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Hummus &amp; Flatbread</a:t>
            </a:r>
          </a:p>
        </p:txBody>
      </p:sp>
      <p:sp>
        <p:nvSpPr>
          <p:cNvPr id="100" name="Rectangle 99">
            <a:extLst>
              <a:ext uri="{FF2B5EF4-FFF2-40B4-BE49-F238E27FC236}">
                <a16:creationId xmlns:a16="http://schemas.microsoft.com/office/drawing/2014/main" id="{F533C8FB-50C2-A942-65CD-6C154E3BCBE3}"/>
              </a:ext>
            </a:extLst>
          </p:cNvPr>
          <p:cNvSpPr/>
          <p:nvPr/>
        </p:nvSpPr>
        <p:spPr>
          <a:xfrm>
            <a:off x="4069785" y="4158193"/>
            <a:ext cx="2183005" cy="900246"/>
          </a:xfrm>
          <a:prstGeom prst="rect">
            <a:avLst/>
          </a:prstGeom>
        </p:spPr>
        <p:txBody>
          <a:bodyPr wrap="square">
            <a:spAutoFit/>
          </a:bodyPr>
          <a:lstStyle/>
          <a:p>
            <a:r>
              <a:rPr lang="en-GB" sz="1050" b="1" dirty="0">
                <a:solidFill>
                  <a:srgbClr val="29543A"/>
                </a:solidFill>
                <a:latin typeface="Calibri" panose="020F0502020204030204" pitchFamily="34" charset="0"/>
                <a:cs typeface="Times New Roman" panose="02020603050405020304" pitchFamily="18" charset="0"/>
              </a:rPr>
              <a:t>VOCABULARY</a:t>
            </a:r>
          </a:p>
          <a:p>
            <a:r>
              <a:rPr lang="en-GB" sz="1050" b="1" dirty="0">
                <a:solidFill>
                  <a:srgbClr val="29543A"/>
                </a:solidFill>
                <a:latin typeface="Calibri" panose="020F0502020204030204" pitchFamily="34" charset="0"/>
                <a:cs typeface="Times New Roman" panose="02020603050405020304" pitchFamily="18" charset="0"/>
              </a:rPr>
              <a:t>Hygiene routine, head chef, sous chef, </a:t>
            </a:r>
            <a:r>
              <a:rPr lang="en-GB" sz="1050" b="1" dirty="0" err="1">
                <a:solidFill>
                  <a:srgbClr val="29543A"/>
                </a:solidFill>
                <a:latin typeface="Calibri" panose="020F0502020204030204" pitchFamily="34" charset="0"/>
                <a:cs typeface="Times New Roman" panose="02020603050405020304" pitchFamily="18" charset="0"/>
              </a:rPr>
              <a:t>scourer</a:t>
            </a:r>
            <a:r>
              <a:rPr lang="en-GB" sz="1050" b="1" dirty="0">
                <a:solidFill>
                  <a:srgbClr val="29543A"/>
                </a:solidFill>
                <a:latin typeface="Calibri" panose="020F0502020204030204" pitchFamily="34" charset="0"/>
                <a:cs typeface="Times New Roman" panose="02020603050405020304" pitchFamily="18" charset="0"/>
              </a:rPr>
              <a:t>, tea towel, dish cloth, all in one, melting,  rubbing in methods, hob, grill, oven, kneading, </a:t>
            </a:r>
          </a:p>
        </p:txBody>
      </p:sp>
      <p:sp>
        <p:nvSpPr>
          <p:cNvPr id="101" name="Up Arrow 100">
            <a:extLst>
              <a:ext uri="{FF2B5EF4-FFF2-40B4-BE49-F238E27FC236}">
                <a16:creationId xmlns:a16="http://schemas.microsoft.com/office/drawing/2014/main" id="{09E2D5E4-5238-ADD7-3AC3-4D29A73C6916}"/>
              </a:ext>
            </a:extLst>
          </p:cNvPr>
          <p:cNvSpPr/>
          <p:nvPr/>
        </p:nvSpPr>
        <p:spPr>
          <a:xfrm rot="5400000">
            <a:off x="3531224" y="4662393"/>
            <a:ext cx="432219" cy="396106"/>
          </a:xfrm>
          <a:prstGeom prst="upArrow">
            <a:avLst/>
          </a:prstGeom>
          <a:solidFill>
            <a:srgbClr val="DFA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mc:AlternateContent xmlns:mc="http://schemas.openxmlformats.org/markup-compatibility/2006" xmlns:p14="http://schemas.microsoft.com/office/powerpoint/2010/main">
        <mc:Choice Requires="p14">
          <p:contentPart p14:bwMode="auto" r:id="rId5">
            <p14:nvContentPartPr>
              <p14:cNvPr id="102" name="Ink 101">
                <a:extLst>
                  <a:ext uri="{FF2B5EF4-FFF2-40B4-BE49-F238E27FC236}">
                    <a16:creationId xmlns:a16="http://schemas.microsoft.com/office/drawing/2014/main" id="{D6F5B252-0FAD-C0E7-1054-7A9EA1103227}"/>
                  </a:ext>
                </a:extLst>
              </p14:cNvPr>
              <p14:cNvContentPartPr/>
              <p14:nvPr/>
            </p14:nvContentPartPr>
            <p14:xfrm>
              <a:off x="4684351" y="-350342"/>
              <a:ext cx="45719" cy="45719"/>
            </p14:xfrm>
          </p:contentPart>
        </mc:Choice>
        <mc:Fallback xmlns="">
          <p:pic>
            <p:nvPicPr>
              <p:cNvPr id="102" name="Ink 101">
                <a:extLst>
                  <a:ext uri="{FF2B5EF4-FFF2-40B4-BE49-F238E27FC236}">
                    <a16:creationId xmlns:a16="http://schemas.microsoft.com/office/drawing/2014/main" id="{D6F5B252-0FAD-C0E7-1054-7A9EA1103227}"/>
                  </a:ext>
                </a:extLst>
              </p:cNvPr>
              <p:cNvPicPr/>
              <p:nvPr/>
            </p:nvPicPr>
            <p:blipFill>
              <a:blip r:embed="rId6"/>
              <a:stretch>
                <a:fillRect/>
              </a:stretch>
            </p:blipFill>
            <p:spPr>
              <a:xfrm>
                <a:off x="2718434" y="-2316259"/>
                <a:ext cx="3931834" cy="3931834"/>
              </a:xfrm>
              <a:prstGeom prst="rect">
                <a:avLst/>
              </a:prstGeom>
            </p:spPr>
          </p:pic>
        </mc:Fallback>
      </mc:AlternateContent>
      <p:sp>
        <p:nvSpPr>
          <p:cNvPr id="107" name="Rounded Rectangle 106">
            <a:extLst>
              <a:ext uri="{FF2B5EF4-FFF2-40B4-BE49-F238E27FC236}">
                <a16:creationId xmlns:a16="http://schemas.microsoft.com/office/drawing/2014/main" id="{1391577F-14DF-B321-2FA0-5AD193FE1F4F}"/>
              </a:ext>
            </a:extLst>
          </p:cNvPr>
          <p:cNvSpPr/>
          <p:nvPr/>
        </p:nvSpPr>
        <p:spPr>
          <a:xfrm>
            <a:off x="4462280" y="3020429"/>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08" name="Rounded Rectangle 107">
            <a:extLst>
              <a:ext uri="{FF2B5EF4-FFF2-40B4-BE49-F238E27FC236}">
                <a16:creationId xmlns:a16="http://schemas.microsoft.com/office/drawing/2014/main" id="{06589C0E-294D-8B78-7712-CD35A22CF2A9}"/>
              </a:ext>
            </a:extLst>
          </p:cNvPr>
          <p:cNvSpPr/>
          <p:nvPr/>
        </p:nvSpPr>
        <p:spPr>
          <a:xfrm>
            <a:off x="2742726" y="3544952"/>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09" name="Rounded Rectangle 108">
            <a:extLst>
              <a:ext uri="{FF2B5EF4-FFF2-40B4-BE49-F238E27FC236}">
                <a16:creationId xmlns:a16="http://schemas.microsoft.com/office/drawing/2014/main" id="{A5DF0239-C6F9-CD21-9E9A-E99B43316CAD}"/>
              </a:ext>
            </a:extLst>
          </p:cNvPr>
          <p:cNvSpPr/>
          <p:nvPr/>
        </p:nvSpPr>
        <p:spPr>
          <a:xfrm>
            <a:off x="1106293" y="5606844"/>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10" name="Rounded Rectangle 109">
            <a:extLst>
              <a:ext uri="{FF2B5EF4-FFF2-40B4-BE49-F238E27FC236}">
                <a16:creationId xmlns:a16="http://schemas.microsoft.com/office/drawing/2014/main" id="{75C8E920-20F1-7D61-2F39-C54C38BFA542}"/>
              </a:ext>
            </a:extLst>
          </p:cNvPr>
          <p:cNvSpPr/>
          <p:nvPr/>
        </p:nvSpPr>
        <p:spPr>
          <a:xfrm>
            <a:off x="2595690" y="5691481"/>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84" name="Rounded Rectangle 14">
            <a:extLst>
              <a:ext uri="{FF2B5EF4-FFF2-40B4-BE49-F238E27FC236}">
                <a16:creationId xmlns:a16="http://schemas.microsoft.com/office/drawing/2014/main" id="{B1C8BFFB-0B0D-401A-08CF-1329D07E2A89}"/>
              </a:ext>
            </a:extLst>
          </p:cNvPr>
          <p:cNvSpPr txBox="1"/>
          <p:nvPr/>
        </p:nvSpPr>
        <p:spPr>
          <a:xfrm>
            <a:off x="2742726" y="1689656"/>
            <a:ext cx="754479" cy="3715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Hygiene routine</a:t>
            </a:r>
          </a:p>
        </p:txBody>
      </p:sp>
      <p:sp>
        <p:nvSpPr>
          <p:cNvPr id="89" name="Rounded Rectangle 20">
            <a:extLst>
              <a:ext uri="{FF2B5EF4-FFF2-40B4-BE49-F238E27FC236}">
                <a16:creationId xmlns:a16="http://schemas.microsoft.com/office/drawing/2014/main" id="{DB8BED55-4F87-2339-F221-F171303387EE}"/>
              </a:ext>
            </a:extLst>
          </p:cNvPr>
          <p:cNvSpPr txBox="1"/>
          <p:nvPr/>
        </p:nvSpPr>
        <p:spPr>
          <a:xfrm>
            <a:off x="2808885" y="3576154"/>
            <a:ext cx="838257" cy="81836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50" dirty="0">
                <a:solidFill>
                  <a:schemeClr val="tx1"/>
                </a:solidFill>
                <a:latin typeface="+mj-lt"/>
              </a:rPr>
              <a:t>Shaping &amp; Frying </a:t>
            </a:r>
          </a:p>
        </p:txBody>
      </p:sp>
      <p:sp>
        <p:nvSpPr>
          <p:cNvPr id="90" name="Rounded Rectangle 24">
            <a:extLst>
              <a:ext uri="{FF2B5EF4-FFF2-40B4-BE49-F238E27FC236}">
                <a16:creationId xmlns:a16="http://schemas.microsoft.com/office/drawing/2014/main" id="{27A51CAD-E30D-9AF7-5455-8DBF904AC444}"/>
              </a:ext>
            </a:extLst>
          </p:cNvPr>
          <p:cNvSpPr txBox="1"/>
          <p:nvPr/>
        </p:nvSpPr>
        <p:spPr>
          <a:xfrm>
            <a:off x="1120098" y="5840100"/>
            <a:ext cx="707007" cy="5060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Rubbing in method</a:t>
            </a:r>
          </a:p>
        </p:txBody>
      </p:sp>
      <p:sp>
        <p:nvSpPr>
          <p:cNvPr id="93" name="Rounded Rectangle 18">
            <a:extLst>
              <a:ext uri="{FF2B5EF4-FFF2-40B4-BE49-F238E27FC236}">
                <a16:creationId xmlns:a16="http://schemas.microsoft.com/office/drawing/2014/main" id="{542B086B-05E0-D9EF-F9BF-A46469E3F1BE}"/>
              </a:ext>
            </a:extLst>
          </p:cNvPr>
          <p:cNvSpPr txBox="1"/>
          <p:nvPr/>
        </p:nvSpPr>
        <p:spPr>
          <a:xfrm>
            <a:off x="4451893" y="3057898"/>
            <a:ext cx="942857" cy="8928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00" dirty="0">
                <a:solidFill>
                  <a:schemeClr val="tx1"/>
                </a:solidFill>
                <a:latin typeface="+mj-lt"/>
              </a:rPr>
              <a:t>Kneading</a:t>
            </a:r>
          </a:p>
        </p:txBody>
      </p:sp>
      <p:sp>
        <p:nvSpPr>
          <p:cNvPr id="94" name="Rounded Rectangle 26">
            <a:extLst>
              <a:ext uri="{FF2B5EF4-FFF2-40B4-BE49-F238E27FC236}">
                <a16:creationId xmlns:a16="http://schemas.microsoft.com/office/drawing/2014/main" id="{9C8F25E0-03A9-D04D-10E9-91BE3D0C655B}"/>
              </a:ext>
            </a:extLst>
          </p:cNvPr>
          <p:cNvSpPr txBox="1"/>
          <p:nvPr/>
        </p:nvSpPr>
        <p:spPr>
          <a:xfrm>
            <a:off x="2723909" y="5846248"/>
            <a:ext cx="726293" cy="499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Shaping food products</a:t>
            </a:r>
          </a:p>
        </p:txBody>
      </p:sp>
      <p:sp>
        <p:nvSpPr>
          <p:cNvPr id="2" name="Oval 1">
            <a:extLst>
              <a:ext uri="{FF2B5EF4-FFF2-40B4-BE49-F238E27FC236}">
                <a16:creationId xmlns:a16="http://schemas.microsoft.com/office/drawing/2014/main" id="{3A041D53-F120-D85D-8A2A-7A018EDE9F9D}"/>
              </a:ext>
            </a:extLst>
          </p:cNvPr>
          <p:cNvSpPr/>
          <p:nvPr/>
        </p:nvSpPr>
        <p:spPr>
          <a:xfrm>
            <a:off x="4383068" y="5501911"/>
            <a:ext cx="1653747" cy="1232563"/>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r>
              <a:rPr lang="en-GB" sz="1200" b="1" dirty="0">
                <a:solidFill>
                  <a:schemeClr val="bg1">
                    <a:lumMod val="95000"/>
                  </a:schemeClr>
                </a:solidFill>
              </a:rPr>
              <a:t>Mediterranean Feta &amp; Chick Pea Salad</a:t>
            </a:r>
          </a:p>
        </p:txBody>
      </p:sp>
      <p:sp>
        <p:nvSpPr>
          <p:cNvPr id="4" name="Rounded Rectangle 109">
            <a:extLst>
              <a:ext uri="{FF2B5EF4-FFF2-40B4-BE49-F238E27FC236}">
                <a16:creationId xmlns:a16="http://schemas.microsoft.com/office/drawing/2014/main" id="{362B03EF-8DFF-8AAE-ECAE-89A597939C93}"/>
              </a:ext>
            </a:extLst>
          </p:cNvPr>
          <p:cNvSpPr/>
          <p:nvPr/>
        </p:nvSpPr>
        <p:spPr>
          <a:xfrm>
            <a:off x="6902109" y="5731860"/>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Bridge &amp; Claw</a:t>
            </a:r>
            <a:endParaRPr lang="en-RU" sz="1200" dirty="0">
              <a:solidFill>
                <a:schemeClr val="tx1"/>
              </a:solidFill>
            </a:endParaRPr>
          </a:p>
        </p:txBody>
      </p:sp>
    </p:spTree>
    <p:extLst>
      <p:ext uri="{BB962C8B-B14F-4D97-AF65-F5344CB8AC3E}">
        <p14:creationId xmlns:p14="http://schemas.microsoft.com/office/powerpoint/2010/main" val="6555364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7FRWY77KWDNN-826363275-3281608</_dlc_DocId>
    <_dlc_DocIdUrl xmlns="2c89865b-5e59-414f-9fcc-c21b058460e3">
      <Url>https://tudorgrangeacademiestrust.sharepoint.com/sites/TGA-SOL-STAFF-SHARED/_layouts/15/DocIdRedir.aspx?ID=7FRWY77KWDNN-826363275-3281608</Url>
      <Description>7FRWY77KWDNN-826363275-3281608</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B5F574-F5E6-46F1-81FF-6A0F2C7840B6}">
  <ds:schemaRefs>
    <ds:schemaRef ds:uri="http://schemas.microsoft.com/sharepoint/events"/>
  </ds:schemaRefs>
</ds:datastoreItem>
</file>

<file path=customXml/itemProps2.xml><?xml version="1.0" encoding="utf-8"?>
<ds:datastoreItem xmlns:ds="http://schemas.openxmlformats.org/officeDocument/2006/customXml" ds:itemID="{808FC2B3-AF2B-4C82-9142-8E5003BBA9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4447E4-B58D-4391-AB79-CA88C75F62EE}">
  <ds:schemaRefs>
    <ds:schemaRef ds:uri="http://schemas.openxmlformats.org/package/2006/metadata/core-properties"/>
    <ds:schemaRef ds:uri="http://schemas.microsoft.com/office/2006/metadata/properties"/>
    <ds:schemaRef ds:uri="http://www.w3.org/XML/1998/namespace"/>
    <ds:schemaRef ds:uri="http://purl.org/dc/terms/"/>
    <ds:schemaRef ds:uri="http://schemas.microsoft.com/office/infopath/2007/PartnerControls"/>
    <ds:schemaRef ds:uri="http://purl.org/dc/dcmitype/"/>
    <ds:schemaRef ds:uri="http://schemas.microsoft.com/office/2006/documentManagement/types"/>
    <ds:schemaRef ds:uri="c30133e2-1539-4610-bd5a-315007332f2c"/>
    <ds:schemaRef ds:uri="2c89865b-5e59-414f-9fcc-c21b058460e3"/>
    <ds:schemaRef ds:uri="http://purl.org/dc/elements/1.1/"/>
    <ds:schemaRef ds:uri="http://schemas.microsoft.com/sharepoint/v4"/>
  </ds:schemaRefs>
</ds:datastoreItem>
</file>

<file path=customXml/itemProps4.xml><?xml version="1.0" encoding="utf-8"?>
<ds:datastoreItem xmlns:ds="http://schemas.openxmlformats.org/officeDocument/2006/customXml" ds:itemID="{2C448E91-27DD-47AE-A98D-D25508F1C2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92</TotalTime>
  <Words>153</Words>
  <Application>Microsoft Office PowerPoint</Application>
  <PresentationFormat>On-screen Show (4:3)</PresentationFormat>
  <Paragraphs>17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Galina Ivakina</dc:creator>
  <cp:lastModifiedBy>Michelle Morris</cp:lastModifiedBy>
  <cp:revision>20</cp:revision>
  <dcterms:created xsi:type="dcterms:W3CDTF">2022-06-14T17:19:00Z</dcterms:created>
  <dcterms:modified xsi:type="dcterms:W3CDTF">2024-11-26T12:45:19Z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42bc2913-abda-43bf-b5fd-1653b5a39fd3</vt:lpwstr>
  </property>
  <property fmtid="{D5CDD505-2E9C-101B-9397-08002B2CF9AE}" pid="4" name="MediaServiceImageTags">
    <vt:lpwstr/>
  </property>
  <property fmtid="{D5CDD505-2E9C-101B-9397-08002B2CF9AE}" pid="5" name="Order">
    <vt:r8>68364900</vt:r8>
  </property>
  <property fmtid="{D5CDD505-2E9C-101B-9397-08002B2CF9AE}" pid="6" name="URL">
    <vt:lpwstr/>
  </property>
  <property fmtid="{D5CDD505-2E9C-101B-9397-08002B2CF9AE}" pid="7" name="xd_Signature">
    <vt:bool>false</vt:bool>
  </property>
  <property fmtid="{D5CDD505-2E9C-101B-9397-08002B2CF9AE}" pid="8" name="xd_ProgID">
    <vt:lpwstr/>
  </property>
  <property fmtid="{D5CDD505-2E9C-101B-9397-08002B2CF9AE}" pid="9" name="DocumentSetDescription">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ies>
</file>